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37"/>
  </p:notesMasterIdLst>
  <p:handoutMasterIdLst>
    <p:handoutMasterId r:id="rId38"/>
  </p:handoutMasterIdLst>
  <p:sldIdLst>
    <p:sldId id="375" r:id="rId5"/>
    <p:sldId id="376" r:id="rId6"/>
    <p:sldId id="386" r:id="rId7"/>
    <p:sldId id="377" r:id="rId8"/>
    <p:sldId id="380" r:id="rId9"/>
    <p:sldId id="382" r:id="rId10"/>
    <p:sldId id="383" r:id="rId11"/>
    <p:sldId id="397" r:id="rId12"/>
    <p:sldId id="398" r:id="rId13"/>
    <p:sldId id="405" r:id="rId14"/>
    <p:sldId id="400" r:id="rId15"/>
    <p:sldId id="408" r:id="rId16"/>
    <p:sldId id="419" r:id="rId17"/>
    <p:sldId id="401" r:id="rId18"/>
    <p:sldId id="406" r:id="rId19"/>
    <p:sldId id="407" r:id="rId20"/>
    <p:sldId id="409" r:id="rId21"/>
    <p:sldId id="396" r:id="rId22"/>
    <p:sldId id="402" r:id="rId23"/>
    <p:sldId id="399" r:id="rId24"/>
    <p:sldId id="413" r:id="rId25"/>
    <p:sldId id="414" r:id="rId26"/>
    <p:sldId id="410" r:id="rId27"/>
    <p:sldId id="415" r:id="rId28"/>
    <p:sldId id="418" r:id="rId29"/>
    <p:sldId id="417" r:id="rId30"/>
    <p:sldId id="411" r:id="rId31"/>
    <p:sldId id="388" r:id="rId32"/>
    <p:sldId id="390" r:id="rId33"/>
    <p:sldId id="392" r:id="rId34"/>
    <p:sldId id="391" r:id="rId35"/>
    <p:sldId id="389" r:id="rId36"/>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7"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2E6CAF"/>
    <a:srgbClr val="1B61AE"/>
    <a:srgbClr val="CCA202"/>
    <a:srgbClr val="EAB062"/>
    <a:srgbClr val="D2421F"/>
    <a:srgbClr val="C8302D"/>
    <a:srgbClr val="0071BC"/>
    <a:srgbClr val="FF2700"/>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8" autoAdjust="0"/>
    <p:restoredTop sz="82909" autoAdjust="0"/>
  </p:normalViewPr>
  <p:slideViewPr>
    <p:cSldViewPr snapToGrid="0">
      <p:cViewPr varScale="1">
        <p:scale>
          <a:sx n="83" d="100"/>
          <a:sy n="83" d="100"/>
        </p:scale>
        <p:origin x="912" y="64"/>
      </p:cViewPr>
      <p:guideLst>
        <p:guide orient="horz" pos="1366"/>
        <p:guide orient="horz" pos="1275"/>
        <p:guide orient="horz" pos="2160"/>
        <p:guide orient="horz" pos="3861"/>
        <p:guide orient="horz" pos="3589"/>
        <p:guide pos="165"/>
        <p:guide pos="7515"/>
        <p:guide pos="324"/>
        <p:guide pos="597"/>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1157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45584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97730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90041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88246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64266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22394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2543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61713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20642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46182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99491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21051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02510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78932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7380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4428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13729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0915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62722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4340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5329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870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751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0550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0368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68076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95378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204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 Id="rId8"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86.png"/><Relationship Id="rId4" Type="http://schemas.openxmlformats.org/officeDocument/2006/relationships/image" Target="../media/image85.png"/></Relationships>
</file>

<file path=ppt/slides/_rels/slide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94.PNG"/><Relationship Id="rId4" Type="http://schemas.openxmlformats.org/officeDocument/2006/relationships/image" Target="../media/image93.gif"/></Relationships>
</file>

<file path=ppt/slides/_rels/slide17.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9.png"/><Relationship Id="rId7" Type="http://schemas.openxmlformats.org/officeDocument/2006/relationships/image" Target="../media/image106.png"/><Relationship Id="rId12"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105.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4.png"/><Relationship Id="rId4" Type="http://schemas.openxmlformats.org/officeDocument/2006/relationships/image" Target="../media/image96.png"/><Relationship Id="rId9" Type="http://schemas.openxmlformats.org/officeDocument/2006/relationships/image" Target="../media/image101.png"/></Relationships>
</file>

<file path=ppt/slides/_rels/slide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110.png"/></Relationships>
</file>

<file path=ppt/slides/_rels/slide25.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hyperlink" Target="https://sharepointyankee.com/2018/01/23/creating-a-chat-bot-with-microsofts-qna-maker-and-azure-bot-service/" TargetMode="External"/><Relationship Id="rId3" Type="http://schemas.openxmlformats.org/officeDocument/2006/relationships/hyperlink" Target="https://docs.microsoft.com/en-us/bot-framework/bot-service-channel-connect-directline" TargetMode="External"/><Relationship Id="rId7" Type="http://schemas.openxmlformats.org/officeDocument/2006/relationships/hyperlink" Target="http://manojmittalblogs.blogspot.com.es/2018/01/what-is-microsoft-azure-bot-framework.html"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hyperlink" Target="http://www.modernworkplacesolutions.rocks/sharepoint-wiki-bot-how-to-automate-the-azure-qnamaker-bot-knowledgebase/" TargetMode="External"/><Relationship Id="rId5" Type="http://schemas.openxmlformats.org/officeDocument/2006/relationships/hyperlink" Target="https://qnamaker.ai/Documentation/ApiReference" TargetMode="External"/><Relationship Id="rId4" Type="http://schemas.openxmlformats.org/officeDocument/2006/relationships/hyperlink" Target="https://qnamaker.ai/"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7.svg"/><Relationship Id="rId26" Type="http://schemas.openxmlformats.org/officeDocument/2006/relationships/image" Target="../media/image123.jpg"/><Relationship Id="rId3" Type="http://schemas.openxmlformats.org/officeDocument/2006/relationships/image" Target="../media/image114.png"/><Relationship Id="rId21" Type="http://schemas.openxmlformats.org/officeDocument/2006/relationships/image" Target="../media/image19.svg"/><Relationship Id="rId7" Type="http://schemas.openxmlformats.org/officeDocument/2006/relationships/image" Target="../media/image22.png"/><Relationship Id="rId12" Type="http://schemas.openxmlformats.org/officeDocument/2006/relationships/image" Target="../media/image117.png"/><Relationship Id="rId17" Type="http://schemas.openxmlformats.org/officeDocument/2006/relationships/image" Target="../media/image36.png"/><Relationship Id="rId25" Type="http://schemas.openxmlformats.org/officeDocument/2006/relationships/image" Target="../media/image122.png"/><Relationship Id="rId2" Type="http://schemas.openxmlformats.org/officeDocument/2006/relationships/notesSlide" Target="../notesSlides/notesSlide29.xml"/><Relationship Id="rId16" Type="http://schemas.openxmlformats.org/officeDocument/2006/relationships/image" Target="../media/image119.jpeg"/><Relationship Id="rId20"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116.jpeg"/><Relationship Id="rId24" Type="http://schemas.openxmlformats.org/officeDocument/2006/relationships/image" Target="../media/image21.svg"/><Relationship Id="rId5" Type="http://schemas.openxmlformats.org/officeDocument/2006/relationships/image" Target="../media/image34.png"/><Relationship Id="rId15" Type="http://schemas.openxmlformats.org/officeDocument/2006/relationships/image" Target="../media/image118.jpeg"/><Relationship Id="rId23" Type="http://schemas.openxmlformats.org/officeDocument/2006/relationships/image" Target="../media/image20.png"/><Relationship Id="rId10" Type="http://schemas.openxmlformats.org/officeDocument/2006/relationships/image" Target="../media/image25.svg"/><Relationship Id="rId19" Type="http://schemas.openxmlformats.org/officeDocument/2006/relationships/image" Target="../media/image120.jpg"/><Relationship Id="rId4" Type="http://schemas.openxmlformats.org/officeDocument/2006/relationships/image" Target="../media/image115.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12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1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1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mailto:O465Sat@outlook.com"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53.jpg"/><Relationship Id="rId5" Type="http://schemas.openxmlformats.org/officeDocument/2006/relationships/image" Target="../media/image52.png"/><Relationship Id="rId4" Type="http://schemas.openxmlformats.org/officeDocument/2006/relationships/image" Target="../media/image51.jpg"/></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26" Type="http://schemas.openxmlformats.org/officeDocument/2006/relationships/image" Target="../media/image78.png"/><Relationship Id="rId3" Type="http://schemas.openxmlformats.org/officeDocument/2006/relationships/image" Target="../media/image55.png"/><Relationship Id="rId21" Type="http://schemas.openxmlformats.org/officeDocument/2006/relationships/image" Target="../media/image73.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5" Type="http://schemas.openxmlformats.org/officeDocument/2006/relationships/image" Target="../media/image77.png"/><Relationship Id="rId2" Type="http://schemas.openxmlformats.org/officeDocument/2006/relationships/notesSlide" Target="../notesSlides/notesSlide9.xml"/><Relationship Id="rId16" Type="http://schemas.openxmlformats.org/officeDocument/2006/relationships/image" Target="../media/image68.png"/><Relationship Id="rId20" Type="http://schemas.openxmlformats.org/officeDocument/2006/relationships/image" Target="../media/image72.png"/><Relationship Id="rId29" Type="http://schemas.openxmlformats.org/officeDocument/2006/relationships/image" Target="../media/image81.png"/><Relationship Id="rId1" Type="http://schemas.openxmlformats.org/officeDocument/2006/relationships/slideLayout" Target="../slideLayouts/slideLayout14.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6.png"/><Relationship Id="rId5" Type="http://schemas.openxmlformats.org/officeDocument/2006/relationships/image" Target="../media/image57.png"/><Relationship Id="rId15" Type="http://schemas.openxmlformats.org/officeDocument/2006/relationships/image" Target="../media/image67.png"/><Relationship Id="rId23" Type="http://schemas.openxmlformats.org/officeDocument/2006/relationships/image" Target="../media/image75.png"/><Relationship Id="rId28" Type="http://schemas.openxmlformats.org/officeDocument/2006/relationships/image" Target="../media/image80.png"/><Relationship Id="rId10" Type="http://schemas.openxmlformats.org/officeDocument/2006/relationships/image" Target="../media/image62.png"/><Relationship Id="rId19" Type="http://schemas.openxmlformats.org/officeDocument/2006/relationships/image" Target="../media/image71.png"/><Relationship Id="rId31" Type="http://schemas.openxmlformats.org/officeDocument/2006/relationships/hyperlink" Target="https://azure.microsoft.com/es-es/services/cognitive-services/directory/" TargetMode="External"/><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 Id="rId22" Type="http://schemas.openxmlformats.org/officeDocument/2006/relationships/image" Target="../media/image74.png"/><Relationship Id="rId27" Type="http://schemas.openxmlformats.org/officeDocument/2006/relationships/image" Target="../media/image79.png"/><Relationship Id="rId30"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US" sz="4800" dirty="0"/>
              <a:t>De FAQ a Bot </a:t>
            </a:r>
            <a:r>
              <a:rPr lang="en-US" sz="4800" dirty="0" err="1"/>
              <a:t>en</a:t>
            </a:r>
            <a:r>
              <a:rPr lang="en-US" sz="4800" dirty="0"/>
              <a:t> </a:t>
            </a:r>
            <a:r>
              <a:rPr lang="en-US" sz="4800" dirty="0" err="1"/>
              <a:t>minutos</a:t>
            </a:r>
            <a:endParaRPr lang="en-US" sz="4800" dirty="0"/>
          </a:p>
        </p:txBody>
      </p:sp>
      <p:sp>
        <p:nvSpPr>
          <p:cNvPr id="3" name="Marcador de texto 2"/>
          <p:cNvSpPr>
            <a:spLocks noGrp="1"/>
          </p:cNvSpPr>
          <p:nvPr>
            <p:ph type="body" sz="quarter" idx="11"/>
          </p:nvPr>
        </p:nvSpPr>
        <p:spPr/>
        <p:txBody>
          <a:bodyPr/>
          <a:lstStyle/>
          <a:p>
            <a:r>
              <a:rPr lang="en-US" dirty="0" err="1"/>
              <a:t>Ángel</a:t>
            </a:r>
            <a:r>
              <a:rPr lang="en-US" dirty="0"/>
              <a:t> David Carrillo</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Computer Vision API</a:t>
            </a:r>
          </a:p>
        </p:txBody>
      </p:sp>
      <p:sp>
        <p:nvSpPr>
          <p:cNvPr id="4" name="Descripción">
            <a:extLst>
              <a:ext uri="{FF2B5EF4-FFF2-40B4-BE49-F238E27FC236}">
                <a16:creationId xmlns:a16="http://schemas.microsoft.com/office/drawing/2014/main" id="{47F3971A-8A47-490D-BF66-7479A7793E11}"/>
              </a:ext>
            </a:extLst>
          </p:cNvPr>
          <p:cNvSpPr/>
          <p:nvPr/>
        </p:nvSpPr>
        <p:spPr>
          <a:xfrm>
            <a:off x="6421109" y="1160435"/>
            <a:ext cx="2730500" cy="5016758"/>
          </a:xfrm>
          <a:prstGeom prst="rect">
            <a:avLst/>
          </a:prstGeom>
        </p:spPr>
        <p:txBody>
          <a:bodyPr wrap="square">
            <a:spAutoFit/>
          </a:bodyPr>
          <a:lstStyle/>
          <a:p>
            <a:pPr defTabSz="1219170"/>
            <a:r>
              <a:rPr lang="en-US" sz="1000" dirty="0">
                <a:latin typeface="Consolas" panose="020B0609020204030204" pitchFamily="49" charset="0"/>
                <a:cs typeface="Courier New" panose="02070309020205020404" pitchFamily="49" charset="0"/>
              </a:rPr>
              <a:t>{</a:t>
            </a:r>
          </a:p>
          <a:p>
            <a:pPr defTabSz="1219170"/>
            <a:r>
              <a:rPr lang="en-US" sz="1000" dirty="0">
                <a:latin typeface="Consolas" panose="020B0609020204030204" pitchFamily="49" charset="0"/>
                <a:cs typeface="Courier New" panose="02070309020205020404" pitchFamily="49" charset="0"/>
              </a:rPr>
              <a:t>   "tags":[</a:t>
            </a:r>
          </a:p>
          <a:p>
            <a:pPr defTabSz="1219170"/>
            <a:r>
              <a:rPr lang="en-US" sz="1000" dirty="0">
                <a:latin typeface="Consolas" panose="020B0609020204030204" pitchFamily="49" charset="0"/>
                <a:cs typeface="Courier New" panose="02070309020205020404" pitchFamily="49" charset="0"/>
              </a:rPr>
              <a:t>      "train",</a:t>
            </a:r>
          </a:p>
          <a:p>
            <a:pPr defTabSz="1219170"/>
            <a:r>
              <a:rPr lang="en-US" sz="1000" dirty="0">
                <a:latin typeface="Consolas" panose="020B0609020204030204" pitchFamily="49" charset="0"/>
                <a:cs typeface="Courier New" panose="02070309020205020404" pitchFamily="49" charset="0"/>
              </a:rPr>
              <a:t>      "platform",</a:t>
            </a:r>
          </a:p>
          <a:p>
            <a:pPr defTabSz="1219170"/>
            <a:r>
              <a:rPr lang="en-US" sz="1000" dirty="0">
                <a:latin typeface="Consolas" panose="020B0609020204030204" pitchFamily="49" charset="0"/>
                <a:cs typeface="Courier New" panose="02070309020205020404" pitchFamily="49" charset="0"/>
              </a:rPr>
              <a:t>      "station",</a:t>
            </a:r>
          </a:p>
          <a:p>
            <a:pPr defTabSz="1219170"/>
            <a:r>
              <a:rPr lang="en-US" sz="1000" dirty="0">
                <a:latin typeface="Consolas" panose="020B0609020204030204" pitchFamily="49" charset="0"/>
                <a:cs typeface="Courier New" panose="02070309020205020404" pitchFamily="49" charset="0"/>
              </a:rPr>
              <a:t>      "building",</a:t>
            </a:r>
          </a:p>
          <a:p>
            <a:pPr defTabSz="1219170"/>
            <a:r>
              <a:rPr lang="en-US" sz="1000" dirty="0">
                <a:latin typeface="Consolas" panose="020B0609020204030204" pitchFamily="49" charset="0"/>
                <a:cs typeface="Courier New" panose="02070309020205020404" pitchFamily="49" charset="0"/>
              </a:rPr>
              <a:t>      "indoor",</a:t>
            </a:r>
          </a:p>
          <a:p>
            <a:pPr defTabSz="1219170"/>
            <a:r>
              <a:rPr lang="en-US" sz="1000" dirty="0">
                <a:latin typeface="Consolas" panose="020B0609020204030204" pitchFamily="49" charset="0"/>
                <a:cs typeface="Courier New" panose="02070309020205020404" pitchFamily="49" charset="0"/>
              </a:rPr>
              <a:t>      "subway",</a:t>
            </a:r>
          </a:p>
          <a:p>
            <a:pPr defTabSz="1219170"/>
            <a:r>
              <a:rPr lang="en-US" sz="1000" dirty="0">
                <a:latin typeface="Consolas" panose="020B0609020204030204" pitchFamily="49" charset="0"/>
                <a:cs typeface="Courier New" panose="02070309020205020404" pitchFamily="49" charset="0"/>
              </a:rPr>
              <a:t>      "track",</a:t>
            </a:r>
          </a:p>
          <a:p>
            <a:pPr defTabSz="1219170"/>
            <a:r>
              <a:rPr lang="en-US" sz="1000" dirty="0">
                <a:latin typeface="Consolas" panose="020B0609020204030204" pitchFamily="49" charset="0"/>
                <a:cs typeface="Courier New" panose="02070309020205020404" pitchFamily="49" charset="0"/>
              </a:rPr>
              <a:t>      "walking",</a:t>
            </a:r>
          </a:p>
          <a:p>
            <a:pPr defTabSz="1219170"/>
            <a:r>
              <a:rPr lang="en-US" sz="1000" dirty="0">
                <a:latin typeface="Consolas" panose="020B0609020204030204" pitchFamily="49" charset="0"/>
                <a:cs typeface="Courier New" panose="02070309020205020404" pitchFamily="49" charset="0"/>
              </a:rPr>
              <a:t>      "waiting",</a:t>
            </a:r>
          </a:p>
          <a:p>
            <a:pPr defTabSz="1219170"/>
            <a:r>
              <a:rPr lang="en-US" sz="1000" dirty="0">
                <a:latin typeface="Consolas" panose="020B0609020204030204" pitchFamily="49" charset="0"/>
                <a:cs typeface="Courier New" panose="02070309020205020404" pitchFamily="49" charset="0"/>
              </a:rPr>
              <a:t>      "pulling",</a:t>
            </a:r>
          </a:p>
          <a:p>
            <a:pPr defTabSz="1219170"/>
            <a:r>
              <a:rPr lang="en-US" sz="1000" dirty="0">
                <a:latin typeface="Consolas" panose="020B0609020204030204" pitchFamily="49" charset="0"/>
                <a:cs typeface="Courier New" panose="02070309020205020404" pitchFamily="49" charset="0"/>
              </a:rPr>
              <a:t>      "board",</a:t>
            </a:r>
          </a:p>
          <a:p>
            <a:pPr defTabSz="1219170"/>
            <a:r>
              <a:rPr lang="en-US" sz="1000" dirty="0">
                <a:latin typeface="Consolas" panose="020B0609020204030204" pitchFamily="49" charset="0"/>
                <a:cs typeface="Courier New" panose="02070309020205020404" pitchFamily="49" charset="0"/>
              </a:rPr>
              <a:t>      "people",</a:t>
            </a:r>
          </a:p>
          <a:p>
            <a:pPr defTabSz="1219170"/>
            <a:r>
              <a:rPr lang="en-US" sz="1000" dirty="0">
                <a:latin typeface="Consolas" panose="020B0609020204030204" pitchFamily="49" charset="0"/>
                <a:cs typeface="Courier New" panose="02070309020205020404" pitchFamily="49" charset="0"/>
              </a:rPr>
              <a:t>      "man",</a:t>
            </a:r>
          </a:p>
          <a:p>
            <a:pPr defTabSz="1219170"/>
            <a:r>
              <a:rPr lang="en-US" sz="1000" dirty="0">
                <a:latin typeface="Consolas" panose="020B0609020204030204" pitchFamily="49" charset="0"/>
                <a:cs typeface="Courier New" panose="02070309020205020404" pitchFamily="49" charset="0"/>
              </a:rPr>
              <a:t>      "luggage",</a:t>
            </a:r>
          </a:p>
          <a:p>
            <a:pPr defTabSz="1219170"/>
            <a:r>
              <a:rPr lang="en-US" sz="1000" dirty="0">
                <a:latin typeface="Consolas" panose="020B0609020204030204" pitchFamily="49" charset="0"/>
                <a:cs typeface="Courier New" panose="02070309020205020404" pitchFamily="49" charset="0"/>
              </a:rPr>
              <a:t>      "standing",</a:t>
            </a:r>
          </a:p>
          <a:p>
            <a:pPr defTabSz="1219170"/>
            <a:r>
              <a:rPr lang="en-US" sz="1000" dirty="0">
                <a:latin typeface="Consolas" panose="020B0609020204030204" pitchFamily="49" charset="0"/>
                <a:cs typeface="Courier New" panose="02070309020205020404" pitchFamily="49" charset="0"/>
              </a:rPr>
              <a:t>      "holding",</a:t>
            </a:r>
          </a:p>
          <a:p>
            <a:pPr defTabSz="1219170"/>
            <a:r>
              <a:rPr lang="en-US" sz="1000" dirty="0">
                <a:latin typeface="Consolas" panose="020B0609020204030204" pitchFamily="49" charset="0"/>
                <a:cs typeface="Courier New" panose="02070309020205020404" pitchFamily="49" charset="0"/>
              </a:rPr>
              <a:t>      "large",</a:t>
            </a:r>
          </a:p>
          <a:p>
            <a:pPr defTabSz="1219170"/>
            <a:r>
              <a:rPr lang="en-US" sz="1000" dirty="0">
                <a:latin typeface="Consolas" panose="020B0609020204030204" pitchFamily="49" charset="0"/>
                <a:cs typeface="Courier New" panose="02070309020205020404" pitchFamily="49" charset="0"/>
              </a:rPr>
              <a:t>      "woman",</a:t>
            </a:r>
          </a:p>
          <a:p>
            <a:pPr defTabSz="1219170"/>
            <a:r>
              <a:rPr lang="en-US" sz="1000" dirty="0">
                <a:latin typeface="Consolas" panose="020B0609020204030204" pitchFamily="49" charset="0"/>
                <a:cs typeface="Courier New" panose="02070309020205020404" pitchFamily="49" charset="0"/>
              </a:rPr>
              <a:t>      "yellow",</a:t>
            </a:r>
          </a:p>
          <a:p>
            <a:pPr defTabSz="1219170"/>
            <a:r>
              <a:rPr lang="en-US" sz="1000" dirty="0">
                <a:latin typeface="Consolas" panose="020B0609020204030204" pitchFamily="49" charset="0"/>
                <a:cs typeface="Courier New" panose="02070309020205020404" pitchFamily="49" charset="0"/>
              </a:rPr>
              <a:t>      "suitcase"</a:t>
            </a:r>
          </a:p>
          <a:p>
            <a:pPr defTabSz="1219170"/>
            <a:r>
              <a:rPr lang="en-US" sz="1000" dirty="0">
                <a:latin typeface="Consolas" panose="020B0609020204030204" pitchFamily="49" charset="0"/>
                <a:cs typeface="Courier New" panose="02070309020205020404" pitchFamily="49" charset="0"/>
              </a:rPr>
              <a:t>   ],</a:t>
            </a:r>
          </a:p>
          <a:p>
            <a:pPr defTabSz="1219170"/>
            <a:r>
              <a:rPr lang="en-US" sz="1000" dirty="0">
                <a:latin typeface="Consolas" panose="020B0609020204030204" pitchFamily="49" charset="0"/>
                <a:cs typeface="Courier New" panose="02070309020205020404" pitchFamily="49" charset="0"/>
              </a:rPr>
              <a:t>   "captions":[</a:t>
            </a:r>
          </a:p>
          <a:p>
            <a:pPr defTabSz="1219170"/>
            <a:r>
              <a:rPr lang="en-US" sz="1000" dirty="0">
                <a:latin typeface="Consolas" panose="020B0609020204030204" pitchFamily="49" charset="0"/>
                <a:cs typeface="Courier New" panose="02070309020205020404" pitchFamily="49" charset="0"/>
              </a:rPr>
              <a:t>      {</a:t>
            </a:r>
          </a:p>
          <a:p>
            <a:pPr defTabSz="1219170"/>
            <a:r>
              <a:rPr lang="en-US" sz="1000" dirty="0">
                <a:latin typeface="Consolas" panose="020B0609020204030204" pitchFamily="49" charset="0"/>
                <a:cs typeface="Courier New" panose="02070309020205020404" pitchFamily="49" charset="0"/>
              </a:rPr>
              <a:t>         "text":"people waiting </a:t>
            </a:r>
          </a:p>
          <a:p>
            <a:pPr defTabSz="1219170"/>
            <a:r>
              <a:rPr lang="en-US" sz="1000" dirty="0">
                <a:latin typeface="Consolas" panose="020B0609020204030204" pitchFamily="49" charset="0"/>
                <a:cs typeface="Courier New" panose="02070309020205020404" pitchFamily="49" charset="0"/>
              </a:rPr>
              <a:t>            at a train </a:t>
            </a:r>
          </a:p>
          <a:p>
            <a:pPr defTabSz="1219170"/>
            <a:r>
              <a:rPr lang="en-US" sz="1000" dirty="0">
                <a:latin typeface="Consolas" panose="020B0609020204030204" pitchFamily="49" charset="0"/>
                <a:cs typeface="Courier New" panose="02070309020205020404" pitchFamily="49" charset="0"/>
              </a:rPr>
              <a:t>            station",</a:t>
            </a:r>
          </a:p>
          <a:p>
            <a:pPr defTabSz="1219170"/>
            <a:r>
              <a:rPr lang="en-US" sz="1000" dirty="0">
                <a:latin typeface="Consolas" panose="020B0609020204030204" pitchFamily="49" charset="0"/>
                <a:cs typeface="Courier New" panose="02070309020205020404" pitchFamily="49" charset="0"/>
              </a:rPr>
              <a:t>         "confidence":0.833099365</a:t>
            </a:r>
          </a:p>
          <a:p>
            <a:pPr defTabSz="1219170"/>
            <a:r>
              <a:rPr lang="en-US" sz="1000" dirty="0">
                <a:latin typeface="Consolas" panose="020B0609020204030204" pitchFamily="49" charset="0"/>
                <a:cs typeface="Courier New" panose="02070309020205020404" pitchFamily="49" charset="0"/>
              </a:rPr>
              <a:t>      }</a:t>
            </a:r>
          </a:p>
          <a:p>
            <a:pPr defTabSz="1219170"/>
            <a:r>
              <a:rPr lang="en-US" sz="1000" dirty="0">
                <a:latin typeface="Consolas" panose="020B0609020204030204" pitchFamily="49" charset="0"/>
                <a:cs typeface="Courier New" panose="02070309020205020404" pitchFamily="49" charset="0"/>
              </a:rPr>
              <a:t>   ]</a:t>
            </a:r>
          </a:p>
          <a:p>
            <a:pPr defTabSz="1219170"/>
            <a:r>
              <a:rPr lang="en-US" sz="1000" dirty="0">
                <a:latin typeface="Consolas" panose="020B0609020204030204" pitchFamily="49" charset="0"/>
                <a:cs typeface="Courier New" panose="02070309020205020404" pitchFamily="49" charset="0"/>
              </a:rPr>
              <a:t>}</a:t>
            </a:r>
          </a:p>
        </p:txBody>
      </p:sp>
      <p:sp>
        <p:nvSpPr>
          <p:cNvPr id="5" name="Etiquetas">
            <a:extLst>
              <a:ext uri="{FF2B5EF4-FFF2-40B4-BE49-F238E27FC236}">
                <a16:creationId xmlns:a16="http://schemas.microsoft.com/office/drawing/2014/main" id="{A1F9DF26-B085-439C-BCE1-9F6D469C4559}"/>
              </a:ext>
            </a:extLst>
          </p:cNvPr>
          <p:cNvSpPr/>
          <p:nvPr/>
        </p:nvSpPr>
        <p:spPr>
          <a:xfrm>
            <a:off x="9310358" y="1160435"/>
            <a:ext cx="2730500" cy="4093428"/>
          </a:xfrm>
          <a:prstGeom prst="rect">
            <a:avLst/>
          </a:prstGeom>
        </p:spPr>
        <p:txBody>
          <a:bodyPr wrap="square">
            <a:spAutoFit/>
          </a:bodyPr>
          <a:lstStyle/>
          <a:p>
            <a:pPr defTabSz="1219170"/>
            <a:r>
              <a:rPr lang="es-ES" sz="1000" dirty="0">
                <a:latin typeface="Consolas" panose="020B0609020204030204" pitchFamily="49" charset="0"/>
                <a:cs typeface="Courier New" panose="02070309020205020404" pitchFamily="49" charset="0"/>
              </a:rPr>
              <a:t>[</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"name":"train",</a:t>
            </a:r>
          </a:p>
          <a:p>
            <a:pPr defTabSz="1219170"/>
            <a:r>
              <a:rPr lang="es-ES" sz="1000" dirty="0">
                <a:latin typeface="Consolas" panose="020B0609020204030204" pitchFamily="49" charset="0"/>
                <a:cs typeface="Courier New" panose="02070309020205020404" pitchFamily="49" charset="0"/>
              </a:rPr>
              <a:t>      "confidence":0.9975446</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"name":"platform",</a:t>
            </a:r>
          </a:p>
          <a:p>
            <a:pPr defTabSz="1219170"/>
            <a:r>
              <a:rPr lang="es-ES" sz="1000" dirty="0">
                <a:latin typeface="Consolas" panose="020B0609020204030204" pitchFamily="49" charset="0"/>
                <a:cs typeface="Courier New" panose="02070309020205020404" pitchFamily="49" charset="0"/>
              </a:rPr>
              <a:t>      "confidence":0.995543063</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"name":"station",</a:t>
            </a:r>
          </a:p>
          <a:p>
            <a:pPr defTabSz="1219170"/>
            <a:r>
              <a:rPr lang="es-ES" sz="1000" dirty="0">
                <a:latin typeface="Consolas" panose="020B0609020204030204" pitchFamily="49" charset="0"/>
                <a:cs typeface="Courier New" panose="02070309020205020404" pitchFamily="49" charset="0"/>
              </a:rPr>
              <a:t>      "confidence":0.9798007</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"name":"indoor",</a:t>
            </a:r>
          </a:p>
          <a:p>
            <a:pPr defTabSz="1219170"/>
            <a:r>
              <a:rPr lang="es-ES" sz="1000" dirty="0">
                <a:latin typeface="Consolas" panose="020B0609020204030204" pitchFamily="49" charset="0"/>
                <a:cs typeface="Courier New" panose="02070309020205020404" pitchFamily="49" charset="0"/>
              </a:rPr>
              <a:t>      "confidence":0.927719653</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"name":"subway",</a:t>
            </a:r>
          </a:p>
          <a:p>
            <a:pPr defTabSz="1219170"/>
            <a:r>
              <a:rPr lang="es-ES" sz="1000" dirty="0">
                <a:latin typeface="Consolas" panose="020B0609020204030204" pitchFamily="49" charset="0"/>
                <a:cs typeface="Courier New" panose="02070309020205020404" pitchFamily="49" charset="0"/>
              </a:rPr>
              <a:t>      "confidence":0.838939846</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"name":"pulling",</a:t>
            </a:r>
          </a:p>
          <a:p>
            <a:pPr defTabSz="1219170"/>
            <a:r>
              <a:rPr lang="es-ES" sz="1000" dirty="0">
                <a:latin typeface="Consolas" panose="020B0609020204030204" pitchFamily="49" charset="0"/>
                <a:cs typeface="Courier New" panose="02070309020205020404" pitchFamily="49" charset="0"/>
              </a:rPr>
              <a:t>      "confidence":0.431715637</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a:t>
            </a:r>
          </a:p>
        </p:txBody>
      </p:sp>
      <p:pic>
        <p:nvPicPr>
          <p:cNvPr id="6" name="Imagen 5">
            <a:extLst>
              <a:ext uri="{FF2B5EF4-FFF2-40B4-BE49-F238E27FC236}">
                <a16:creationId xmlns:a16="http://schemas.microsoft.com/office/drawing/2014/main" id="{DCFB7E2E-2D05-46C8-B4EA-C36636742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691" y="1149774"/>
            <a:ext cx="5312284" cy="4090459"/>
          </a:xfrm>
          <a:prstGeom prst="rect">
            <a:avLst/>
          </a:prstGeom>
        </p:spPr>
      </p:pic>
    </p:spTree>
    <p:extLst>
      <p:ext uri="{BB962C8B-B14F-4D97-AF65-F5344CB8AC3E}">
        <p14:creationId xmlns:p14="http://schemas.microsoft.com/office/powerpoint/2010/main" val="183090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Computer Vision API</a:t>
            </a:r>
          </a:p>
        </p:txBody>
      </p:sp>
      <p:sp>
        <p:nvSpPr>
          <p:cNvPr id="38" name="Subrayado entradilla">
            <a:extLst>
              <a:ext uri="{FF2B5EF4-FFF2-40B4-BE49-F238E27FC236}">
                <a16:creationId xmlns:a16="http://schemas.microsoft.com/office/drawing/2014/main" id="{B310F05F-E4FA-4855-9B32-F545ACA3D914}"/>
              </a:ext>
            </a:extLst>
          </p:cNvPr>
          <p:cNvSpPr/>
          <p:nvPr/>
        </p:nvSpPr>
        <p:spPr>
          <a:xfrm>
            <a:off x="2390919" y="4304876"/>
            <a:ext cx="1283010" cy="157904"/>
          </a:xfrm>
          <a:prstGeom prst="rect">
            <a:avLst/>
          </a:prstGeom>
          <a:solidFill>
            <a:srgbClr val="FFFF00">
              <a:alpha val="74902"/>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9" name="Entradilla foto">
            <a:extLst>
              <a:ext uri="{FF2B5EF4-FFF2-40B4-BE49-F238E27FC236}">
                <a16:creationId xmlns:a16="http://schemas.microsoft.com/office/drawing/2014/main" id="{13529558-8351-4C89-BE9B-ED4A8DFA54D4}"/>
              </a:ext>
            </a:extLst>
          </p:cNvPr>
          <p:cNvSpPr/>
          <p:nvPr/>
        </p:nvSpPr>
        <p:spPr>
          <a:xfrm>
            <a:off x="378691" y="3731892"/>
            <a:ext cx="5312284" cy="800219"/>
          </a:xfrm>
          <a:prstGeom prst="rect">
            <a:avLst/>
          </a:prstGeom>
        </p:spPr>
        <p:txBody>
          <a:bodyPr wrap="square">
            <a:spAutoFit/>
          </a:bodyPr>
          <a:lstStyle/>
          <a:p>
            <a:pPr algn="ctr" defTabSz="1219170">
              <a:spcBef>
                <a:spcPts val="600"/>
              </a:spcBef>
            </a:pPr>
            <a:r>
              <a:rPr lang="es-ES" sz="1200" dirty="0">
                <a:latin typeface="Segoe UI Light" panose="020B0502040204020203" pitchFamily="34" charset="0"/>
                <a:cs typeface="Segoe UI Light" panose="020B0502040204020203" pitchFamily="34" charset="0"/>
              </a:rPr>
              <a:t>Play-offs de ascenso de LaLiga 1|2|3 2016-2017</a:t>
            </a:r>
          </a:p>
          <a:p>
            <a:pPr algn="ctr" defTabSz="1219170">
              <a:spcBef>
                <a:spcPts val="600"/>
              </a:spcBef>
            </a:pPr>
            <a:r>
              <a:rPr lang="es-ES" sz="1200" b="1" dirty="0">
                <a:latin typeface="Segoe UI Light" panose="020B0502040204020203" pitchFamily="34" charset="0"/>
                <a:cs typeface="Segoe UI Light" panose="020B0502040204020203" pitchFamily="34" charset="0"/>
              </a:rPr>
              <a:t>Getafe 3 – 1 Tenerife</a:t>
            </a:r>
          </a:p>
          <a:p>
            <a:pPr algn="ctr" defTabSz="1219170">
              <a:spcBef>
                <a:spcPts val="600"/>
              </a:spcBef>
            </a:pPr>
            <a:r>
              <a:rPr lang="es-ES" sz="1050" dirty="0">
                <a:latin typeface="Segoe UI Light" panose="020B0502040204020203" pitchFamily="34" charset="0"/>
                <a:cs typeface="Segoe UI Light" panose="020B0502040204020203" pitchFamily="34" charset="0"/>
              </a:rPr>
              <a:t>(24 de junio de 2017)</a:t>
            </a:r>
            <a:endParaRPr lang="es-ES" sz="1050" b="1" dirty="0">
              <a:latin typeface="Segoe UI Light" panose="020B0502040204020203" pitchFamily="34" charset="0"/>
              <a:cs typeface="Segoe UI Light" panose="020B0502040204020203" pitchFamily="34" charset="0"/>
            </a:endParaRPr>
          </a:p>
        </p:txBody>
      </p:sp>
      <p:pic>
        <p:nvPicPr>
          <p:cNvPr id="40" name="Foto Getafe">
            <a:extLst>
              <a:ext uri="{FF2B5EF4-FFF2-40B4-BE49-F238E27FC236}">
                <a16:creationId xmlns:a16="http://schemas.microsoft.com/office/drawing/2014/main" id="{2D3055D3-066F-4EF8-94FE-E70C09EA6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691" y="1149774"/>
            <a:ext cx="5312284" cy="2454275"/>
          </a:xfrm>
          <a:prstGeom prst="rect">
            <a:avLst/>
          </a:prstGeom>
        </p:spPr>
      </p:pic>
      <p:sp>
        <p:nvSpPr>
          <p:cNvPr id="41" name="Rectángulo Cara">
            <a:extLst>
              <a:ext uri="{FF2B5EF4-FFF2-40B4-BE49-F238E27FC236}">
                <a16:creationId xmlns:a16="http://schemas.microsoft.com/office/drawing/2014/main" id="{7C318CC3-4115-496C-A8AC-1ECA18444770}"/>
              </a:ext>
            </a:extLst>
          </p:cNvPr>
          <p:cNvSpPr/>
          <p:nvPr/>
        </p:nvSpPr>
        <p:spPr>
          <a:xfrm>
            <a:off x="3026641" y="1416117"/>
            <a:ext cx="241300" cy="2730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2" name="Subrayado &quot;grass/soccer&quot;">
            <a:extLst>
              <a:ext uri="{FF2B5EF4-FFF2-40B4-BE49-F238E27FC236}">
                <a16:creationId xmlns:a16="http://schemas.microsoft.com/office/drawing/2014/main" id="{B77A197E-757C-4C68-99D7-2BBF90568126}"/>
              </a:ext>
            </a:extLst>
          </p:cNvPr>
          <p:cNvSpPr/>
          <p:nvPr/>
        </p:nvSpPr>
        <p:spPr>
          <a:xfrm>
            <a:off x="6914426" y="1657517"/>
            <a:ext cx="676366" cy="294639"/>
          </a:xfrm>
          <a:prstGeom prst="rect">
            <a:avLst/>
          </a:prstGeom>
          <a:solidFill>
            <a:srgbClr val="FFFF00">
              <a:alpha val="74902"/>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3" name="Subrayado &quot;rugby&quot;">
            <a:extLst>
              <a:ext uri="{FF2B5EF4-FFF2-40B4-BE49-F238E27FC236}">
                <a16:creationId xmlns:a16="http://schemas.microsoft.com/office/drawing/2014/main" id="{D6DF3F99-9038-4962-9D62-26E06ED8C3ED}"/>
              </a:ext>
            </a:extLst>
          </p:cNvPr>
          <p:cNvSpPr/>
          <p:nvPr/>
        </p:nvSpPr>
        <p:spPr>
          <a:xfrm>
            <a:off x="6891567" y="3490954"/>
            <a:ext cx="659240" cy="157091"/>
          </a:xfrm>
          <a:prstGeom prst="rect">
            <a:avLst/>
          </a:prstGeom>
          <a:solidFill>
            <a:srgbClr val="FFFF00">
              <a:alpha val="74902"/>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4" name="Subrayado &quot;team/uniform&quot;">
            <a:extLst>
              <a:ext uri="{FF2B5EF4-FFF2-40B4-BE49-F238E27FC236}">
                <a16:creationId xmlns:a16="http://schemas.microsoft.com/office/drawing/2014/main" id="{75BA1BB0-2A0E-4263-9DC6-5966D33DB8F2}"/>
              </a:ext>
            </a:extLst>
          </p:cNvPr>
          <p:cNvSpPr/>
          <p:nvPr/>
        </p:nvSpPr>
        <p:spPr>
          <a:xfrm>
            <a:off x="6896031" y="4421622"/>
            <a:ext cx="762069" cy="298580"/>
          </a:xfrm>
          <a:prstGeom prst="rect">
            <a:avLst/>
          </a:prstGeom>
          <a:solidFill>
            <a:srgbClr val="FFFF00">
              <a:alpha val="74902"/>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5" name="Subrayado &quot;blue&quot;">
            <a:extLst>
              <a:ext uri="{FF2B5EF4-FFF2-40B4-BE49-F238E27FC236}">
                <a16:creationId xmlns:a16="http://schemas.microsoft.com/office/drawing/2014/main" id="{61360C09-9F85-44B3-B8EB-1A6C8495038D}"/>
              </a:ext>
            </a:extLst>
          </p:cNvPr>
          <p:cNvSpPr/>
          <p:nvPr/>
        </p:nvSpPr>
        <p:spPr>
          <a:xfrm>
            <a:off x="6891567" y="5006239"/>
            <a:ext cx="529578" cy="166861"/>
          </a:xfrm>
          <a:prstGeom prst="rect">
            <a:avLst/>
          </a:prstGeom>
          <a:solidFill>
            <a:srgbClr val="FFFF00">
              <a:alpha val="74902"/>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6" name="Subrayado etiqueta &quot;rugby&quot;">
            <a:extLst>
              <a:ext uri="{FF2B5EF4-FFF2-40B4-BE49-F238E27FC236}">
                <a16:creationId xmlns:a16="http://schemas.microsoft.com/office/drawing/2014/main" id="{E24D2A60-1C19-4FA0-9F85-2171B699FB13}"/>
              </a:ext>
            </a:extLst>
          </p:cNvPr>
          <p:cNvSpPr/>
          <p:nvPr/>
        </p:nvSpPr>
        <p:spPr>
          <a:xfrm>
            <a:off x="9790321" y="5791200"/>
            <a:ext cx="1753979" cy="309880"/>
          </a:xfrm>
          <a:prstGeom prst="rect">
            <a:avLst/>
          </a:prstGeom>
          <a:solidFill>
            <a:srgbClr val="FFFF00">
              <a:alpha val="74902"/>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7" name="Subrayado etiqueta &quot;soccer&quot;">
            <a:extLst>
              <a:ext uri="{FF2B5EF4-FFF2-40B4-BE49-F238E27FC236}">
                <a16:creationId xmlns:a16="http://schemas.microsoft.com/office/drawing/2014/main" id="{8BC73473-34B4-4263-9199-93B8AFBD5B23}"/>
              </a:ext>
            </a:extLst>
          </p:cNvPr>
          <p:cNvSpPr/>
          <p:nvPr/>
        </p:nvSpPr>
        <p:spPr>
          <a:xfrm>
            <a:off x="9790321" y="2729230"/>
            <a:ext cx="1753979" cy="309880"/>
          </a:xfrm>
          <a:prstGeom prst="rect">
            <a:avLst/>
          </a:prstGeom>
          <a:solidFill>
            <a:srgbClr val="FFFF00">
              <a:alpha val="74902"/>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8" name="Descripción">
            <a:extLst>
              <a:ext uri="{FF2B5EF4-FFF2-40B4-BE49-F238E27FC236}">
                <a16:creationId xmlns:a16="http://schemas.microsoft.com/office/drawing/2014/main" id="{972E2582-BD58-4FAA-97B9-3A18D097F584}"/>
              </a:ext>
            </a:extLst>
          </p:cNvPr>
          <p:cNvSpPr/>
          <p:nvPr/>
        </p:nvSpPr>
        <p:spPr>
          <a:xfrm>
            <a:off x="6421109" y="1160435"/>
            <a:ext cx="2730500" cy="5786199"/>
          </a:xfrm>
          <a:prstGeom prst="rect">
            <a:avLst/>
          </a:prstGeom>
        </p:spPr>
        <p:txBody>
          <a:bodyPr wrap="square">
            <a:spAutoFit/>
          </a:bodyPr>
          <a:lstStyle/>
          <a:p>
            <a:pPr defTabSz="1219170"/>
            <a:r>
              <a:rPr lang="en-US" sz="1000" dirty="0">
                <a:latin typeface="Consolas" panose="020B0609020204030204" pitchFamily="49" charset="0"/>
                <a:cs typeface="Courier New" panose="02070309020205020404" pitchFamily="49" charset="0"/>
              </a:rPr>
              <a:t>{</a:t>
            </a:r>
          </a:p>
          <a:p>
            <a:pPr defTabSz="1219170"/>
            <a:r>
              <a:rPr lang="en-US" sz="1000" dirty="0">
                <a:latin typeface="Consolas" panose="020B0609020204030204" pitchFamily="49" charset="0"/>
                <a:cs typeface="Courier New" panose="02070309020205020404" pitchFamily="49" charset="0"/>
              </a:rPr>
              <a:t>   "tags":[</a:t>
            </a:r>
          </a:p>
          <a:p>
            <a:pPr defTabSz="1219170"/>
            <a:r>
              <a:rPr lang="en-US" sz="1000" dirty="0">
                <a:latin typeface="Consolas" panose="020B0609020204030204" pitchFamily="49" charset="0"/>
                <a:cs typeface="Courier New" panose="02070309020205020404" pitchFamily="49" charset="0"/>
              </a:rPr>
              <a:t>      "person",</a:t>
            </a:r>
          </a:p>
          <a:p>
            <a:pPr defTabSz="1219170"/>
            <a:r>
              <a:rPr lang="en-US" sz="1000" dirty="0">
                <a:latin typeface="Consolas" panose="020B0609020204030204" pitchFamily="49" charset="0"/>
                <a:cs typeface="Courier New" panose="02070309020205020404" pitchFamily="49" charset="0"/>
              </a:rPr>
              <a:t>      "grass",</a:t>
            </a:r>
          </a:p>
          <a:p>
            <a:pPr defTabSz="1219170"/>
            <a:r>
              <a:rPr lang="en-US" sz="1000" dirty="0">
                <a:latin typeface="Consolas" panose="020B0609020204030204" pitchFamily="49" charset="0"/>
                <a:cs typeface="Courier New" panose="02070309020205020404" pitchFamily="49" charset="0"/>
              </a:rPr>
              <a:t>      "soccer",</a:t>
            </a:r>
          </a:p>
          <a:p>
            <a:pPr defTabSz="1219170"/>
            <a:r>
              <a:rPr lang="en-US" sz="1000" dirty="0">
                <a:latin typeface="Consolas" panose="020B0609020204030204" pitchFamily="49" charset="0"/>
                <a:cs typeface="Courier New" panose="02070309020205020404" pitchFamily="49" charset="0"/>
              </a:rPr>
              <a:t>      "outdoor",</a:t>
            </a:r>
          </a:p>
          <a:p>
            <a:pPr defTabSz="1219170"/>
            <a:r>
              <a:rPr lang="en-US" sz="1000" dirty="0">
                <a:latin typeface="Consolas" panose="020B0609020204030204" pitchFamily="49" charset="0"/>
                <a:cs typeface="Courier New" panose="02070309020205020404" pitchFamily="49" charset="0"/>
              </a:rPr>
              <a:t>      "field",</a:t>
            </a:r>
          </a:p>
          <a:p>
            <a:pPr defTabSz="1219170"/>
            <a:r>
              <a:rPr lang="en-US" sz="1000" dirty="0">
                <a:latin typeface="Consolas" panose="020B0609020204030204" pitchFamily="49" charset="0"/>
                <a:cs typeface="Courier New" panose="02070309020205020404" pitchFamily="49" charset="0"/>
              </a:rPr>
              <a:t>      "playing",</a:t>
            </a:r>
          </a:p>
          <a:p>
            <a:pPr defTabSz="1219170"/>
            <a:r>
              <a:rPr lang="en-US" sz="1000" dirty="0">
                <a:latin typeface="Consolas" panose="020B0609020204030204" pitchFamily="49" charset="0"/>
                <a:cs typeface="Courier New" panose="02070309020205020404" pitchFamily="49" charset="0"/>
              </a:rPr>
              <a:t>      "game",</a:t>
            </a:r>
          </a:p>
          <a:p>
            <a:pPr defTabSz="1219170"/>
            <a:r>
              <a:rPr lang="en-US" sz="1000" dirty="0">
                <a:latin typeface="Consolas" panose="020B0609020204030204" pitchFamily="49" charset="0"/>
                <a:cs typeface="Courier New" panose="02070309020205020404" pitchFamily="49" charset="0"/>
              </a:rPr>
              <a:t>      "ball",</a:t>
            </a:r>
          </a:p>
          <a:p>
            <a:pPr defTabSz="1219170"/>
            <a:r>
              <a:rPr lang="en-US" sz="1000" dirty="0">
                <a:latin typeface="Consolas" panose="020B0609020204030204" pitchFamily="49" charset="0"/>
                <a:cs typeface="Courier New" panose="02070309020205020404" pitchFamily="49" charset="0"/>
              </a:rPr>
              <a:t>      "player",</a:t>
            </a:r>
          </a:p>
          <a:p>
            <a:pPr defTabSz="1219170"/>
            <a:r>
              <a:rPr lang="en-US" sz="1000" dirty="0">
                <a:latin typeface="Consolas" panose="020B0609020204030204" pitchFamily="49" charset="0"/>
                <a:cs typeface="Courier New" panose="02070309020205020404" pitchFamily="49" charset="0"/>
              </a:rPr>
              <a:t>      "sport",</a:t>
            </a:r>
          </a:p>
          <a:p>
            <a:pPr defTabSz="1219170"/>
            <a:r>
              <a:rPr lang="en-US" sz="1000" dirty="0">
                <a:latin typeface="Consolas" panose="020B0609020204030204" pitchFamily="49" charset="0"/>
                <a:cs typeface="Courier New" panose="02070309020205020404" pitchFamily="49" charset="0"/>
              </a:rPr>
              <a:t>      "man",</a:t>
            </a:r>
          </a:p>
          <a:p>
            <a:pPr defTabSz="1219170"/>
            <a:r>
              <a:rPr lang="en-US" sz="1000" dirty="0">
                <a:latin typeface="Consolas" panose="020B0609020204030204" pitchFamily="49" charset="0"/>
                <a:cs typeface="Courier New" panose="02070309020205020404" pitchFamily="49" charset="0"/>
              </a:rPr>
              <a:t>      "young",</a:t>
            </a:r>
          </a:p>
          <a:p>
            <a:pPr defTabSz="1219170"/>
            <a:r>
              <a:rPr lang="en-US" sz="1000" dirty="0">
                <a:latin typeface="Consolas" panose="020B0609020204030204" pitchFamily="49" charset="0"/>
                <a:cs typeface="Courier New" panose="02070309020205020404" pitchFamily="49" charset="0"/>
              </a:rPr>
              <a:t>      "group",</a:t>
            </a:r>
          </a:p>
          <a:p>
            <a:pPr defTabSz="1219170"/>
            <a:r>
              <a:rPr lang="en-US" sz="1000" dirty="0">
                <a:latin typeface="Consolas" panose="020B0609020204030204" pitchFamily="49" charset="0"/>
                <a:cs typeface="Courier New" panose="02070309020205020404" pitchFamily="49" charset="0"/>
              </a:rPr>
              <a:t>      "rugby",</a:t>
            </a:r>
          </a:p>
          <a:p>
            <a:pPr defTabSz="1219170"/>
            <a:r>
              <a:rPr lang="en-US" sz="1000" dirty="0">
                <a:latin typeface="Consolas" panose="020B0609020204030204" pitchFamily="49" charset="0"/>
                <a:cs typeface="Courier New" panose="02070309020205020404" pitchFamily="49" charset="0"/>
              </a:rPr>
              <a:t>      "people",</a:t>
            </a:r>
          </a:p>
          <a:p>
            <a:pPr defTabSz="1219170"/>
            <a:r>
              <a:rPr lang="en-US" sz="1000" dirty="0">
                <a:latin typeface="Consolas" panose="020B0609020204030204" pitchFamily="49" charset="0"/>
                <a:cs typeface="Courier New" panose="02070309020205020404" pitchFamily="49" charset="0"/>
              </a:rPr>
              <a:t>      "watching",</a:t>
            </a:r>
          </a:p>
          <a:p>
            <a:pPr defTabSz="1219170"/>
            <a:r>
              <a:rPr lang="en-US" sz="1000" dirty="0">
                <a:latin typeface="Consolas" panose="020B0609020204030204" pitchFamily="49" charset="0"/>
                <a:cs typeface="Courier New" panose="02070309020205020404" pitchFamily="49" charset="0"/>
              </a:rPr>
              <a:t>      "match",</a:t>
            </a:r>
          </a:p>
          <a:p>
            <a:pPr defTabSz="1219170"/>
            <a:r>
              <a:rPr lang="en-US" sz="1000" dirty="0">
                <a:latin typeface="Consolas" panose="020B0609020204030204" pitchFamily="49" charset="0"/>
                <a:cs typeface="Courier New" panose="02070309020205020404" pitchFamily="49" charset="0"/>
              </a:rPr>
              <a:t>      "crowd",</a:t>
            </a:r>
          </a:p>
          <a:p>
            <a:pPr defTabSz="1219170"/>
            <a:r>
              <a:rPr lang="en-US" sz="1000" dirty="0">
                <a:latin typeface="Consolas" panose="020B0609020204030204" pitchFamily="49" charset="0"/>
                <a:cs typeface="Courier New" panose="02070309020205020404" pitchFamily="49" charset="0"/>
              </a:rPr>
              <a:t>      "girl",</a:t>
            </a:r>
          </a:p>
          <a:p>
            <a:pPr defTabSz="1219170"/>
            <a:r>
              <a:rPr lang="en-US" sz="1000" dirty="0">
                <a:latin typeface="Consolas" panose="020B0609020204030204" pitchFamily="49" charset="0"/>
                <a:cs typeface="Courier New" panose="02070309020205020404" pitchFamily="49" charset="0"/>
              </a:rPr>
              <a:t>      "team",</a:t>
            </a:r>
          </a:p>
          <a:p>
            <a:pPr defTabSz="1219170"/>
            <a:r>
              <a:rPr lang="en-US" sz="1000" dirty="0">
                <a:latin typeface="Consolas" panose="020B0609020204030204" pitchFamily="49" charset="0"/>
                <a:cs typeface="Courier New" panose="02070309020205020404" pitchFamily="49" charset="0"/>
              </a:rPr>
              <a:t>      "uniform",</a:t>
            </a:r>
          </a:p>
          <a:p>
            <a:pPr defTabSz="1219170"/>
            <a:r>
              <a:rPr lang="en-US" sz="1000" dirty="0">
                <a:latin typeface="Consolas" panose="020B0609020204030204" pitchFamily="49" charset="0"/>
                <a:cs typeface="Courier New" panose="02070309020205020404" pitchFamily="49" charset="0"/>
              </a:rPr>
              <a:t>      "standing",</a:t>
            </a:r>
          </a:p>
          <a:p>
            <a:pPr defTabSz="1219170"/>
            <a:r>
              <a:rPr lang="en-US" sz="1000" dirty="0">
                <a:latin typeface="Consolas" panose="020B0609020204030204" pitchFamily="49" charset="0"/>
                <a:cs typeface="Courier New" panose="02070309020205020404" pitchFamily="49" charset="0"/>
              </a:rPr>
              <a:t>      "holding",</a:t>
            </a:r>
          </a:p>
          <a:p>
            <a:pPr defTabSz="1219170"/>
            <a:r>
              <a:rPr lang="en-US" sz="1000" dirty="0">
                <a:latin typeface="Consolas" panose="020B0609020204030204" pitchFamily="49" charset="0"/>
                <a:cs typeface="Courier New" panose="02070309020205020404" pitchFamily="49" charset="0"/>
              </a:rPr>
              <a:t>      "blue"</a:t>
            </a:r>
          </a:p>
          <a:p>
            <a:pPr defTabSz="1219170"/>
            <a:r>
              <a:rPr lang="en-US" sz="1000" dirty="0">
                <a:latin typeface="Consolas" panose="020B0609020204030204" pitchFamily="49" charset="0"/>
                <a:cs typeface="Courier New" panose="02070309020205020404" pitchFamily="49" charset="0"/>
              </a:rPr>
              <a:t>   ],</a:t>
            </a:r>
          </a:p>
          <a:p>
            <a:pPr defTabSz="1219170"/>
            <a:r>
              <a:rPr lang="en-US" sz="1000" dirty="0">
                <a:latin typeface="Consolas" panose="020B0609020204030204" pitchFamily="49" charset="0"/>
                <a:cs typeface="Courier New" panose="02070309020205020404" pitchFamily="49" charset="0"/>
              </a:rPr>
              <a:t>   "captions":[</a:t>
            </a:r>
          </a:p>
          <a:p>
            <a:pPr defTabSz="1219170"/>
            <a:r>
              <a:rPr lang="en-US" sz="1000" dirty="0">
                <a:latin typeface="Consolas" panose="020B0609020204030204" pitchFamily="49" charset="0"/>
                <a:cs typeface="Courier New" panose="02070309020205020404" pitchFamily="49" charset="0"/>
              </a:rPr>
              <a:t>      {</a:t>
            </a:r>
          </a:p>
          <a:p>
            <a:pPr defTabSz="1219170"/>
            <a:r>
              <a:rPr lang="en-US" sz="1000" dirty="0">
                <a:latin typeface="Consolas" panose="020B0609020204030204" pitchFamily="49" charset="0"/>
                <a:cs typeface="Courier New" panose="02070309020205020404" pitchFamily="49" charset="0"/>
              </a:rPr>
              <a:t>         "text":"a group of </a:t>
            </a:r>
          </a:p>
          <a:p>
            <a:pPr defTabSz="1219170"/>
            <a:r>
              <a:rPr lang="en-US" sz="1000" dirty="0">
                <a:latin typeface="Consolas" panose="020B0609020204030204" pitchFamily="49" charset="0"/>
                <a:cs typeface="Courier New" panose="02070309020205020404" pitchFamily="49" charset="0"/>
              </a:rPr>
              <a:t>            people watching a </a:t>
            </a:r>
          </a:p>
          <a:p>
            <a:pPr defTabSz="1219170"/>
            <a:r>
              <a:rPr lang="en-US" sz="1000" dirty="0">
                <a:latin typeface="Consolas" panose="020B0609020204030204" pitchFamily="49" charset="0"/>
                <a:cs typeface="Courier New" panose="02070309020205020404" pitchFamily="49" charset="0"/>
              </a:rPr>
              <a:t>            football ball",</a:t>
            </a:r>
          </a:p>
          <a:p>
            <a:pPr defTabSz="1219170"/>
            <a:r>
              <a:rPr lang="en-US" sz="1000" dirty="0">
                <a:latin typeface="Consolas" panose="020B0609020204030204" pitchFamily="49" charset="0"/>
                <a:cs typeface="Courier New" panose="02070309020205020404" pitchFamily="49" charset="0"/>
              </a:rPr>
              <a:t>         "confidence":0.9469714</a:t>
            </a:r>
          </a:p>
          <a:p>
            <a:pPr defTabSz="1219170"/>
            <a:r>
              <a:rPr lang="en-US" sz="1000" dirty="0">
                <a:latin typeface="Consolas" panose="020B0609020204030204" pitchFamily="49" charset="0"/>
                <a:cs typeface="Courier New" panose="02070309020205020404" pitchFamily="49" charset="0"/>
              </a:rPr>
              <a:t>      }</a:t>
            </a:r>
          </a:p>
          <a:p>
            <a:pPr defTabSz="1219170"/>
            <a:r>
              <a:rPr lang="en-US" sz="1000" dirty="0">
                <a:latin typeface="Consolas" panose="020B0609020204030204" pitchFamily="49" charset="0"/>
                <a:cs typeface="Courier New" panose="02070309020205020404" pitchFamily="49" charset="0"/>
              </a:rPr>
              <a:t>   ]</a:t>
            </a:r>
          </a:p>
          <a:p>
            <a:pPr defTabSz="1219170"/>
            <a:r>
              <a:rPr lang="en-US" sz="1000" dirty="0">
                <a:latin typeface="Consolas" panose="020B0609020204030204" pitchFamily="49" charset="0"/>
                <a:cs typeface="Courier New" panose="02070309020205020404" pitchFamily="49" charset="0"/>
              </a:rPr>
              <a:t>}</a:t>
            </a:r>
          </a:p>
        </p:txBody>
      </p:sp>
      <p:sp>
        <p:nvSpPr>
          <p:cNvPr id="49" name="Etiquetas">
            <a:extLst>
              <a:ext uri="{FF2B5EF4-FFF2-40B4-BE49-F238E27FC236}">
                <a16:creationId xmlns:a16="http://schemas.microsoft.com/office/drawing/2014/main" id="{DF1821A7-7648-4F2E-BA50-D68C73E5788E}"/>
              </a:ext>
            </a:extLst>
          </p:cNvPr>
          <p:cNvSpPr/>
          <p:nvPr/>
        </p:nvSpPr>
        <p:spPr>
          <a:xfrm>
            <a:off x="9310358" y="1160435"/>
            <a:ext cx="2730500" cy="5478423"/>
          </a:xfrm>
          <a:prstGeom prst="rect">
            <a:avLst/>
          </a:prstGeom>
        </p:spPr>
        <p:txBody>
          <a:bodyPr wrap="square">
            <a:spAutoFit/>
          </a:bodyPr>
          <a:lstStyle/>
          <a:p>
            <a:pPr defTabSz="1219170"/>
            <a:r>
              <a:rPr lang="es-ES" sz="1000" dirty="0">
                <a:latin typeface="Consolas" panose="020B0609020204030204" pitchFamily="49" charset="0"/>
                <a:cs typeface="Courier New" panose="02070309020205020404" pitchFamily="49" charset="0"/>
              </a:rPr>
              <a:t>[</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"name":"person",</a:t>
            </a:r>
          </a:p>
          <a:p>
            <a:pPr defTabSz="1219170"/>
            <a:r>
              <a:rPr lang="es-ES" sz="1000" dirty="0">
                <a:latin typeface="Consolas" panose="020B0609020204030204" pitchFamily="49" charset="0"/>
                <a:cs typeface="Courier New" panose="02070309020205020404" pitchFamily="49" charset="0"/>
              </a:rPr>
              <a:t>      "confidence":0.9998956</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"name":"grass",</a:t>
            </a:r>
          </a:p>
          <a:p>
            <a:pPr defTabSz="1219170"/>
            <a:r>
              <a:rPr lang="es-ES" sz="1000" dirty="0">
                <a:latin typeface="Consolas" panose="020B0609020204030204" pitchFamily="49" charset="0"/>
                <a:cs typeface="Courier New" panose="02070309020205020404" pitchFamily="49" charset="0"/>
              </a:rPr>
              <a:t>      "confidence":0.9998543</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"name":"soccer",</a:t>
            </a:r>
          </a:p>
          <a:p>
            <a:pPr defTabSz="1219170"/>
            <a:r>
              <a:rPr lang="es-ES" sz="1000" dirty="0">
                <a:latin typeface="Consolas" panose="020B0609020204030204" pitchFamily="49" charset="0"/>
                <a:cs typeface="Courier New" panose="02070309020205020404" pitchFamily="49" charset="0"/>
              </a:rPr>
              <a:t>      "confidence":0.992252052</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"name":"outdoor",</a:t>
            </a:r>
          </a:p>
          <a:p>
            <a:pPr defTabSz="1219170"/>
            <a:r>
              <a:rPr lang="es-ES" sz="1000" dirty="0">
                <a:latin typeface="Consolas" panose="020B0609020204030204" pitchFamily="49" charset="0"/>
                <a:cs typeface="Courier New" panose="02070309020205020404" pitchFamily="49" charset="0"/>
              </a:rPr>
              <a:t>      "confidence":0.982327938</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"name":"field",</a:t>
            </a:r>
          </a:p>
          <a:p>
            <a:pPr defTabSz="1219170"/>
            <a:r>
              <a:rPr lang="es-ES" sz="1000" dirty="0">
                <a:latin typeface="Consolas" panose="020B0609020204030204" pitchFamily="49" charset="0"/>
                <a:cs typeface="Courier New" panose="02070309020205020404" pitchFamily="49" charset="0"/>
              </a:rPr>
              <a:t>      "confidence":0.958654761</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"name":"athletic game",</a:t>
            </a:r>
          </a:p>
          <a:p>
            <a:pPr defTabSz="1219170"/>
            <a:r>
              <a:rPr lang="es-ES" sz="1000" dirty="0">
                <a:latin typeface="Consolas" panose="020B0609020204030204" pitchFamily="49" charset="0"/>
                <a:cs typeface="Courier New" panose="02070309020205020404" pitchFamily="49" charset="0"/>
              </a:rPr>
              <a:t>      "confidence":0.938705862</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"name":"player",</a:t>
            </a:r>
          </a:p>
          <a:p>
            <a:pPr defTabSz="1219170"/>
            <a:r>
              <a:rPr lang="es-ES" sz="1000" dirty="0">
                <a:latin typeface="Consolas" panose="020B0609020204030204" pitchFamily="49" charset="0"/>
                <a:cs typeface="Courier New" panose="02070309020205020404" pitchFamily="49" charset="0"/>
              </a:rPr>
              <a:t>      "confidence":0.9206911</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      "name":"rugby",</a:t>
            </a:r>
          </a:p>
          <a:p>
            <a:pPr defTabSz="1219170"/>
            <a:r>
              <a:rPr lang="es-ES" sz="1000" dirty="0">
                <a:latin typeface="Consolas" panose="020B0609020204030204" pitchFamily="49" charset="0"/>
                <a:cs typeface="Courier New" panose="02070309020205020404" pitchFamily="49" charset="0"/>
              </a:rPr>
              <a:t>      "confidence":0.459357172</a:t>
            </a:r>
          </a:p>
          <a:p>
            <a:pPr defTabSz="1219170"/>
            <a:r>
              <a:rPr lang="es-ES" sz="1000" dirty="0">
                <a:latin typeface="Consolas" panose="020B0609020204030204" pitchFamily="49" charset="0"/>
                <a:cs typeface="Courier New" panose="02070309020205020404" pitchFamily="49" charset="0"/>
              </a:rPr>
              <a:t>   }</a:t>
            </a:r>
          </a:p>
          <a:p>
            <a:pPr defTabSz="1219170"/>
            <a:r>
              <a:rPr lang="es-ES" sz="1000" dirty="0">
                <a:latin typeface="Consolas" panose="020B0609020204030204" pitchFamily="49" charset="0"/>
                <a:cs typeface="Courier New" panose="02070309020205020404" pitchFamily="49" charset="0"/>
              </a:rPr>
              <a:t>]</a:t>
            </a:r>
          </a:p>
        </p:txBody>
      </p:sp>
      <p:sp>
        <p:nvSpPr>
          <p:cNvPr id="50" name="Subrayado edad">
            <a:extLst>
              <a:ext uri="{FF2B5EF4-FFF2-40B4-BE49-F238E27FC236}">
                <a16:creationId xmlns:a16="http://schemas.microsoft.com/office/drawing/2014/main" id="{1E0FE754-A903-4E66-9029-AD7DD2603983}"/>
              </a:ext>
            </a:extLst>
          </p:cNvPr>
          <p:cNvSpPr/>
          <p:nvPr/>
        </p:nvSpPr>
        <p:spPr>
          <a:xfrm>
            <a:off x="6891567" y="1522898"/>
            <a:ext cx="699224" cy="143221"/>
          </a:xfrm>
          <a:prstGeom prst="rect">
            <a:avLst/>
          </a:prstGeom>
          <a:solidFill>
            <a:srgbClr val="FFFF00">
              <a:alpha val="74902"/>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1" name="Caras">
            <a:extLst>
              <a:ext uri="{FF2B5EF4-FFF2-40B4-BE49-F238E27FC236}">
                <a16:creationId xmlns:a16="http://schemas.microsoft.com/office/drawing/2014/main" id="{B6ABC8C2-FCDF-42A8-BDE5-509B69157744}"/>
              </a:ext>
            </a:extLst>
          </p:cNvPr>
          <p:cNvSpPr/>
          <p:nvPr/>
        </p:nvSpPr>
        <p:spPr>
          <a:xfrm>
            <a:off x="6414111" y="1160435"/>
            <a:ext cx="2173111" cy="1938992"/>
          </a:xfrm>
          <a:prstGeom prst="rect">
            <a:avLst/>
          </a:prstGeom>
        </p:spPr>
        <p:txBody>
          <a:bodyPr wrap="square">
            <a:spAutoFit/>
          </a:bodyPr>
          <a:lstStyle/>
          <a:p>
            <a:pPr defTabSz="1219170"/>
            <a:r>
              <a:rPr lang="en-US" sz="1000" dirty="0">
                <a:latin typeface="Consolas" panose="020B0609020204030204" pitchFamily="49" charset="0"/>
                <a:cs typeface="Courier New" panose="02070309020205020404" pitchFamily="49" charset="0"/>
              </a:rPr>
              <a:t>[</a:t>
            </a:r>
          </a:p>
          <a:p>
            <a:pPr defTabSz="1219170"/>
            <a:r>
              <a:rPr lang="en-US" sz="1000" dirty="0">
                <a:latin typeface="Consolas" panose="020B0609020204030204" pitchFamily="49" charset="0"/>
                <a:cs typeface="Courier New" panose="02070309020205020404" pitchFamily="49" charset="0"/>
              </a:rPr>
              <a:t>   {</a:t>
            </a:r>
          </a:p>
          <a:p>
            <a:pPr defTabSz="1219170"/>
            <a:r>
              <a:rPr lang="en-US" sz="1000" dirty="0">
                <a:latin typeface="Consolas" panose="020B0609020204030204" pitchFamily="49" charset="0"/>
                <a:cs typeface="Courier New" panose="02070309020205020404" pitchFamily="49" charset="0"/>
              </a:rPr>
              <a:t>      "age":37,</a:t>
            </a:r>
          </a:p>
          <a:p>
            <a:pPr defTabSz="1219170"/>
            <a:r>
              <a:rPr lang="en-US" sz="1000" dirty="0">
                <a:latin typeface="Consolas" panose="020B0609020204030204" pitchFamily="49" charset="0"/>
                <a:cs typeface="Courier New" panose="02070309020205020404" pitchFamily="49" charset="0"/>
              </a:rPr>
              <a:t>      "gender":"Male",</a:t>
            </a:r>
          </a:p>
          <a:p>
            <a:pPr defTabSz="1219170"/>
            <a:r>
              <a:rPr lang="en-US" sz="1000" dirty="0">
                <a:latin typeface="Consolas" panose="020B0609020204030204" pitchFamily="49" charset="0"/>
                <a:cs typeface="Courier New" panose="02070309020205020404" pitchFamily="49" charset="0"/>
              </a:rPr>
              <a:t>      "faceRectangle":{</a:t>
            </a:r>
          </a:p>
          <a:p>
            <a:pPr defTabSz="1219170"/>
            <a:r>
              <a:rPr lang="en-US" sz="1000" dirty="0">
                <a:latin typeface="Consolas" panose="020B0609020204030204" pitchFamily="49" charset="0"/>
                <a:cs typeface="Courier New" panose="02070309020205020404" pitchFamily="49" charset="0"/>
              </a:rPr>
              <a:t>         "top":51,</a:t>
            </a:r>
          </a:p>
          <a:p>
            <a:pPr defTabSz="1219170"/>
            <a:r>
              <a:rPr lang="en-US" sz="1000" dirty="0">
                <a:latin typeface="Consolas" panose="020B0609020204030204" pitchFamily="49" charset="0"/>
                <a:cs typeface="Courier New" panose="02070309020205020404" pitchFamily="49" charset="0"/>
              </a:rPr>
              <a:t>         "left":498,</a:t>
            </a:r>
          </a:p>
          <a:p>
            <a:pPr defTabSz="1219170"/>
            <a:r>
              <a:rPr lang="en-US" sz="1000" dirty="0">
                <a:latin typeface="Consolas" panose="020B0609020204030204" pitchFamily="49" charset="0"/>
                <a:cs typeface="Courier New" panose="02070309020205020404" pitchFamily="49" charset="0"/>
              </a:rPr>
              <a:t>         "width":54,</a:t>
            </a:r>
          </a:p>
          <a:p>
            <a:pPr defTabSz="1219170"/>
            <a:r>
              <a:rPr lang="en-US" sz="1000" dirty="0">
                <a:latin typeface="Consolas" panose="020B0609020204030204" pitchFamily="49" charset="0"/>
                <a:cs typeface="Courier New" panose="02070309020205020404" pitchFamily="49" charset="0"/>
              </a:rPr>
              <a:t>         "height":54</a:t>
            </a:r>
          </a:p>
          <a:p>
            <a:pPr defTabSz="1219170"/>
            <a:r>
              <a:rPr lang="en-US" sz="1000" dirty="0">
                <a:latin typeface="Consolas" panose="020B0609020204030204" pitchFamily="49" charset="0"/>
                <a:cs typeface="Courier New" panose="02070309020205020404" pitchFamily="49" charset="0"/>
              </a:rPr>
              <a:t>      }</a:t>
            </a:r>
          </a:p>
          <a:p>
            <a:pPr defTabSz="1219170"/>
            <a:r>
              <a:rPr lang="en-US" sz="1000" dirty="0">
                <a:latin typeface="Consolas" panose="020B0609020204030204" pitchFamily="49" charset="0"/>
                <a:cs typeface="Courier New" panose="02070309020205020404" pitchFamily="49" charset="0"/>
              </a:rPr>
              <a:t>   }</a:t>
            </a:r>
          </a:p>
          <a:p>
            <a:pPr defTabSz="1219170"/>
            <a:r>
              <a:rPr lang="en-US" sz="1000" dirty="0">
                <a:latin typeface="Consolas" panose="020B0609020204030204" pitchFamily="49" charset="0"/>
                <a:cs typeface="Courier New" panose="02070309020205020404" pitchFamily="49" charset="0"/>
              </a:rPr>
              <a:t>]</a:t>
            </a:r>
          </a:p>
        </p:txBody>
      </p:sp>
      <p:pic>
        <p:nvPicPr>
          <p:cNvPr id="52" name="Noticia Sergio Mora">
            <a:extLst>
              <a:ext uri="{FF2B5EF4-FFF2-40B4-BE49-F238E27FC236}">
                <a16:creationId xmlns:a16="http://schemas.microsoft.com/office/drawing/2014/main" id="{BECC8F6A-64CC-4357-9684-215DEEE1417C}"/>
              </a:ext>
            </a:extLst>
          </p:cNvPr>
          <p:cNvPicPr>
            <a:picLocks noChangeAspect="1"/>
          </p:cNvPicPr>
          <p:nvPr/>
        </p:nvPicPr>
        <p:blipFill>
          <a:blip r:embed="rId4"/>
          <a:stretch>
            <a:fillRect/>
          </a:stretch>
        </p:blipFill>
        <p:spPr>
          <a:xfrm>
            <a:off x="6242779" y="3244273"/>
            <a:ext cx="5798079" cy="3394585"/>
          </a:xfrm>
          <a:prstGeom prst="rect">
            <a:avLst/>
          </a:prstGeom>
        </p:spPr>
      </p:pic>
      <p:pic>
        <p:nvPicPr>
          <p:cNvPr id="53" name="Wikipedia Sergio Mora">
            <a:extLst>
              <a:ext uri="{FF2B5EF4-FFF2-40B4-BE49-F238E27FC236}">
                <a16:creationId xmlns:a16="http://schemas.microsoft.com/office/drawing/2014/main" id="{3FB6074B-2C70-4592-8695-F1B4DC032F80}"/>
              </a:ext>
            </a:extLst>
          </p:cNvPr>
          <p:cNvPicPr>
            <a:picLocks noChangeAspect="1"/>
          </p:cNvPicPr>
          <p:nvPr/>
        </p:nvPicPr>
        <p:blipFill rotWithShape="1">
          <a:blip r:embed="rId5"/>
          <a:srcRect b="7545"/>
          <a:stretch/>
        </p:blipFill>
        <p:spPr>
          <a:xfrm>
            <a:off x="9043765" y="1123176"/>
            <a:ext cx="2356826" cy="2144957"/>
          </a:xfrm>
          <a:prstGeom prst="rect">
            <a:avLst/>
          </a:prstGeom>
        </p:spPr>
      </p:pic>
      <p:sp>
        <p:nvSpPr>
          <p:cNvPr id="54" name="Remarcado edad wikipedia">
            <a:extLst>
              <a:ext uri="{FF2B5EF4-FFF2-40B4-BE49-F238E27FC236}">
                <a16:creationId xmlns:a16="http://schemas.microsoft.com/office/drawing/2014/main" id="{98297C3D-944C-4A4E-BB26-974F3248D20D}"/>
              </a:ext>
            </a:extLst>
          </p:cNvPr>
          <p:cNvSpPr/>
          <p:nvPr/>
        </p:nvSpPr>
        <p:spPr>
          <a:xfrm>
            <a:off x="9887806" y="1916848"/>
            <a:ext cx="1394874" cy="1507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216733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par>
                          <p:cTn id="11" fill="hold">
                            <p:stCondLst>
                              <p:cond delay="500"/>
                            </p:stCondLst>
                            <p:childTnLst>
                              <p:par>
                                <p:cTn id="12" presetID="10" presetClass="entr" presetSubtype="0" fill="hold" grpId="1" nodeType="afterEffect">
                                  <p:stCondLst>
                                    <p:cond delay="50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500"/>
                                        <p:tgtEl>
                                          <p:spTgt spid="48"/>
                                        </p:tgtEl>
                                      </p:cBhvr>
                                    </p:animEffect>
                                  </p:childTnLst>
                                </p:cTn>
                              </p:par>
                              <p:par>
                                <p:cTn id="15" presetID="10" presetClass="entr" presetSubtype="0" fill="hold" grpId="1" nodeType="withEffect">
                                  <p:stCondLst>
                                    <p:cond delay="50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left)">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wipe(left)">
                                      <p:cBhvr>
                                        <p:cTn id="42" dur="500"/>
                                        <p:tgtEl>
                                          <p:spTgt spid="47"/>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48"/>
                                        </p:tgtEl>
                                      </p:cBhvr>
                                    </p:animEffect>
                                    <p:set>
                                      <p:cBhvr>
                                        <p:cTn id="50" dur="1" fill="hold">
                                          <p:stCondLst>
                                            <p:cond delay="499"/>
                                          </p:stCondLst>
                                        </p:cTn>
                                        <p:tgtEl>
                                          <p:spTgt spid="48"/>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49"/>
                                        </p:tgtEl>
                                      </p:cBhvr>
                                    </p:animEffect>
                                    <p:set>
                                      <p:cBhvr>
                                        <p:cTn id="53" dur="1" fill="hold">
                                          <p:stCondLst>
                                            <p:cond delay="499"/>
                                          </p:stCondLst>
                                        </p:cTn>
                                        <p:tgtEl>
                                          <p:spTgt spid="4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42"/>
                                        </p:tgtEl>
                                      </p:cBhvr>
                                    </p:animEffect>
                                    <p:set>
                                      <p:cBhvr>
                                        <p:cTn id="56" dur="1" fill="hold">
                                          <p:stCondLst>
                                            <p:cond delay="499"/>
                                          </p:stCondLst>
                                        </p:cTn>
                                        <p:tgtEl>
                                          <p:spTgt spid="42"/>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44"/>
                                        </p:tgtEl>
                                      </p:cBhvr>
                                    </p:animEffect>
                                    <p:set>
                                      <p:cBhvr>
                                        <p:cTn id="59" dur="1" fill="hold">
                                          <p:stCondLst>
                                            <p:cond delay="499"/>
                                          </p:stCondLst>
                                        </p:cTn>
                                        <p:tgtEl>
                                          <p:spTgt spid="44"/>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45"/>
                                        </p:tgtEl>
                                      </p:cBhvr>
                                    </p:animEffect>
                                    <p:set>
                                      <p:cBhvr>
                                        <p:cTn id="62" dur="1" fill="hold">
                                          <p:stCondLst>
                                            <p:cond delay="499"/>
                                          </p:stCondLst>
                                        </p:cTn>
                                        <p:tgtEl>
                                          <p:spTgt spid="45"/>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43"/>
                                        </p:tgtEl>
                                      </p:cBhvr>
                                    </p:animEffect>
                                    <p:set>
                                      <p:cBhvr>
                                        <p:cTn id="65" dur="1" fill="hold">
                                          <p:stCondLst>
                                            <p:cond delay="499"/>
                                          </p:stCondLst>
                                        </p:cTn>
                                        <p:tgtEl>
                                          <p:spTgt spid="43"/>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47"/>
                                        </p:tgtEl>
                                      </p:cBhvr>
                                    </p:animEffect>
                                    <p:set>
                                      <p:cBhvr>
                                        <p:cTn id="68" dur="1" fill="hold">
                                          <p:stCondLst>
                                            <p:cond delay="499"/>
                                          </p:stCondLst>
                                        </p:cTn>
                                        <p:tgtEl>
                                          <p:spTgt spid="47"/>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46"/>
                                        </p:tgtEl>
                                      </p:cBhvr>
                                    </p:animEffect>
                                    <p:set>
                                      <p:cBhvr>
                                        <p:cTn id="71" dur="1" fill="hold">
                                          <p:stCondLst>
                                            <p:cond delay="499"/>
                                          </p:stCondLst>
                                        </p:cTn>
                                        <p:tgtEl>
                                          <p:spTgt spid="46"/>
                                        </p:tgtEl>
                                        <p:attrNameLst>
                                          <p:attrName>style.visibility</p:attrName>
                                        </p:attrNameLst>
                                      </p:cBhvr>
                                      <p:to>
                                        <p:strVal val="hidden"/>
                                      </p:to>
                                    </p:set>
                                  </p:childTnLst>
                                </p:cTn>
                              </p:par>
                            </p:childTnLst>
                          </p:cTn>
                        </p:par>
                        <p:par>
                          <p:cTn id="72" fill="hold">
                            <p:stCondLst>
                              <p:cond delay="500"/>
                            </p:stCondLst>
                            <p:childTnLst>
                              <p:par>
                                <p:cTn id="73" presetID="10" presetClass="entr" presetSubtype="0" fill="hold" grpId="0" nodeType="afterEffect">
                                  <p:stCondLst>
                                    <p:cond delay="50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par>
                                <p:cTn id="76" presetID="10" presetClass="entr" presetSubtype="0" fill="hold" grpId="0" nodeType="withEffect">
                                  <p:stCondLst>
                                    <p:cond delay="500"/>
                                  </p:stCondLst>
                                  <p:childTnLst>
                                    <p:set>
                                      <p:cBhvr>
                                        <p:cTn id="77" dur="1" fill="hold">
                                          <p:stCondLst>
                                            <p:cond delay="0"/>
                                          </p:stCondLst>
                                        </p:cTn>
                                        <p:tgtEl>
                                          <p:spTgt spid="51"/>
                                        </p:tgtEl>
                                        <p:attrNameLst>
                                          <p:attrName>style.visibility</p:attrName>
                                        </p:attrNameLst>
                                      </p:cBhvr>
                                      <p:to>
                                        <p:strVal val="visible"/>
                                      </p:to>
                                    </p:set>
                                    <p:animEffect transition="in" filter="fade">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left)">
                                      <p:cBhvr>
                                        <p:cTn id="83" dur="500"/>
                                        <p:tgtEl>
                                          <p:spTgt spid="50"/>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fade">
                                      <p:cBhvr>
                                        <p:cTn id="88" dur="1000"/>
                                        <p:tgtEl>
                                          <p:spTgt spid="52"/>
                                        </p:tgtEl>
                                      </p:cBhvr>
                                    </p:animEffect>
                                    <p:anim calcmode="lin" valueType="num">
                                      <p:cBhvr>
                                        <p:cTn id="89" dur="1000" fill="hold"/>
                                        <p:tgtEl>
                                          <p:spTgt spid="52"/>
                                        </p:tgtEl>
                                        <p:attrNameLst>
                                          <p:attrName>ppt_x</p:attrName>
                                        </p:attrNameLst>
                                      </p:cBhvr>
                                      <p:tavLst>
                                        <p:tav tm="0">
                                          <p:val>
                                            <p:strVal val="#ppt_x"/>
                                          </p:val>
                                        </p:tav>
                                        <p:tav tm="100000">
                                          <p:val>
                                            <p:strVal val="#ppt_x"/>
                                          </p:val>
                                        </p:tav>
                                      </p:tavLst>
                                    </p:anim>
                                    <p:anim calcmode="lin" valueType="num">
                                      <p:cBhvr>
                                        <p:cTn id="90" dur="1000" fill="hold"/>
                                        <p:tgtEl>
                                          <p:spTgt spid="52"/>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53"/>
                                        </p:tgtEl>
                                        <p:attrNameLst>
                                          <p:attrName>style.visibility</p:attrName>
                                        </p:attrNameLst>
                                      </p:cBhvr>
                                      <p:to>
                                        <p:strVal val="visible"/>
                                      </p:to>
                                    </p:set>
                                    <p:animEffect transition="in" filter="fade">
                                      <p:cBhvr>
                                        <p:cTn id="93" dur="1000"/>
                                        <p:tgtEl>
                                          <p:spTgt spid="53"/>
                                        </p:tgtEl>
                                      </p:cBhvr>
                                    </p:animEffect>
                                    <p:anim calcmode="lin" valueType="num">
                                      <p:cBhvr>
                                        <p:cTn id="94" dur="1000" fill="hold"/>
                                        <p:tgtEl>
                                          <p:spTgt spid="53"/>
                                        </p:tgtEl>
                                        <p:attrNameLst>
                                          <p:attrName>ppt_x</p:attrName>
                                        </p:attrNameLst>
                                      </p:cBhvr>
                                      <p:tavLst>
                                        <p:tav tm="0">
                                          <p:val>
                                            <p:strVal val="#ppt_x"/>
                                          </p:val>
                                        </p:tav>
                                        <p:tav tm="100000">
                                          <p:val>
                                            <p:strVal val="#ppt_x"/>
                                          </p:val>
                                        </p:tav>
                                      </p:tavLst>
                                    </p:anim>
                                    <p:anim calcmode="lin" valueType="num">
                                      <p:cBhvr>
                                        <p:cTn id="95"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wipe(left)">
                                      <p:cBhvr>
                                        <p:cTn id="100" dur="500"/>
                                        <p:tgtEl>
                                          <p:spTgt spid="38"/>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54"/>
                                        </p:tgtEl>
                                        <p:attrNameLst>
                                          <p:attrName>style.visibility</p:attrName>
                                        </p:attrNameLst>
                                      </p:cBhvr>
                                      <p:to>
                                        <p:strVal val="visible"/>
                                      </p:to>
                                    </p:set>
                                    <p:animEffect transition="in" filter="wipe(left)">
                                      <p:cBhvr>
                                        <p:cTn id="10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41" grpId="0"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p:bldP spid="48" grpId="1"/>
      <p:bldP spid="49" grpId="0"/>
      <p:bldP spid="49" grpId="1"/>
      <p:bldP spid="50" grpId="0" animBg="1"/>
      <p:bldP spid="51" grpId="0"/>
      <p:bldP spid="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LUIS: Language Understanding Intelligent Service</a:t>
            </a:r>
          </a:p>
        </p:txBody>
      </p:sp>
      <p:sp>
        <p:nvSpPr>
          <p:cNvPr id="5" name="Rectángulo 4">
            <a:extLst>
              <a:ext uri="{FF2B5EF4-FFF2-40B4-BE49-F238E27FC236}">
                <a16:creationId xmlns:a16="http://schemas.microsoft.com/office/drawing/2014/main" id="{61A599D0-BC5D-4F43-A595-077D7667D64B}"/>
              </a:ext>
            </a:extLst>
          </p:cNvPr>
          <p:cNvSpPr/>
          <p:nvPr/>
        </p:nvSpPr>
        <p:spPr>
          <a:xfrm>
            <a:off x="355921" y="2997635"/>
            <a:ext cx="2091460" cy="1323439"/>
          </a:xfrm>
          <a:prstGeom prst="rect">
            <a:avLst/>
          </a:prstGeom>
        </p:spPr>
        <p:txBody>
          <a:bodyPr wrap="square">
            <a:spAutoFit/>
          </a:bodyPr>
          <a:lstStyle/>
          <a:p>
            <a:r>
              <a:rPr lang="es-ES_tradnl" sz="1000" dirty="0">
                <a:solidFill>
                  <a:srgbClr val="C7254E"/>
                </a:solidFill>
                <a:latin typeface="Consolas" panose="020B0609020204030204" pitchFamily="49" charset="0"/>
              </a:rPr>
              <a:t>{</a:t>
            </a:r>
          </a:p>
          <a:p>
            <a:r>
              <a:rPr lang="es-ES_tradnl" sz="1000" dirty="0">
                <a:solidFill>
                  <a:srgbClr val="C7254E"/>
                </a:solidFill>
                <a:latin typeface="Consolas" panose="020B0609020204030204" pitchFamily="49" charset="0"/>
              </a:rPr>
              <a:t>   "query":"all on",</a:t>
            </a:r>
          </a:p>
          <a:p>
            <a:r>
              <a:rPr lang="es-ES_tradnl" sz="1000" dirty="0">
                <a:solidFill>
                  <a:srgbClr val="C7254E"/>
                </a:solidFill>
                <a:latin typeface="Consolas" panose="020B0609020204030204" pitchFamily="49" charset="0"/>
              </a:rPr>
              <a:t>   "topScoringIntent":{</a:t>
            </a:r>
          </a:p>
          <a:p>
            <a:r>
              <a:rPr lang="es-ES_tradnl" sz="1000" dirty="0">
                <a:solidFill>
                  <a:srgbClr val="C7254E"/>
                </a:solidFill>
                <a:latin typeface="Consolas" panose="020B0609020204030204" pitchFamily="49" charset="0"/>
              </a:rPr>
              <a:t>      "intent":"TurnAllOn",</a:t>
            </a:r>
          </a:p>
          <a:p>
            <a:r>
              <a:rPr lang="es-ES_tradnl" sz="1000" dirty="0">
                <a:solidFill>
                  <a:srgbClr val="C7254E"/>
                </a:solidFill>
                <a:latin typeface="Consolas" panose="020B0609020204030204" pitchFamily="49" charset="0"/>
              </a:rPr>
              <a:t>      "score":0.995185554</a:t>
            </a:r>
          </a:p>
          <a:p>
            <a:r>
              <a:rPr lang="es-ES_tradnl" sz="1000" dirty="0">
                <a:solidFill>
                  <a:srgbClr val="C7254E"/>
                </a:solidFill>
                <a:latin typeface="Consolas" panose="020B0609020204030204" pitchFamily="49" charset="0"/>
              </a:rPr>
              <a:t>   },</a:t>
            </a:r>
          </a:p>
          <a:p>
            <a:r>
              <a:rPr lang="es-ES_tradnl" sz="1000" dirty="0">
                <a:solidFill>
                  <a:srgbClr val="C7254E"/>
                </a:solidFill>
                <a:latin typeface="Consolas" panose="020B0609020204030204" pitchFamily="49" charset="0"/>
              </a:rPr>
              <a:t>   "entities":[]</a:t>
            </a:r>
          </a:p>
          <a:p>
            <a:r>
              <a:rPr lang="es-ES_tradnl" sz="1000" dirty="0">
                <a:solidFill>
                  <a:srgbClr val="C7254E"/>
                </a:solidFill>
                <a:latin typeface="Consolas" panose="020B0609020204030204" pitchFamily="49" charset="0"/>
              </a:rPr>
              <a:t>}</a:t>
            </a:r>
          </a:p>
        </p:txBody>
      </p:sp>
      <p:pic>
        <p:nvPicPr>
          <p:cNvPr id="6" name="Imagen 5">
            <a:extLst>
              <a:ext uri="{FF2B5EF4-FFF2-40B4-BE49-F238E27FC236}">
                <a16:creationId xmlns:a16="http://schemas.microsoft.com/office/drawing/2014/main" id="{21A879A8-FD49-470C-9D8C-85DF5D8C57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921" y="1204911"/>
            <a:ext cx="2091460" cy="1334752"/>
          </a:xfrm>
          <a:prstGeom prst="rect">
            <a:avLst/>
          </a:prstGeom>
        </p:spPr>
      </p:pic>
      <p:sp>
        <p:nvSpPr>
          <p:cNvPr id="7" name="Entradilla foto">
            <a:extLst>
              <a:ext uri="{FF2B5EF4-FFF2-40B4-BE49-F238E27FC236}">
                <a16:creationId xmlns:a16="http://schemas.microsoft.com/office/drawing/2014/main" id="{FD82111A-EFFB-4E7D-BA51-3D0EFF77B526}"/>
              </a:ext>
            </a:extLst>
          </p:cNvPr>
          <p:cNvSpPr/>
          <p:nvPr/>
        </p:nvSpPr>
        <p:spPr>
          <a:xfrm>
            <a:off x="355921" y="2677774"/>
            <a:ext cx="2038415" cy="276999"/>
          </a:xfrm>
          <a:prstGeom prst="rect">
            <a:avLst/>
          </a:prstGeom>
        </p:spPr>
        <p:txBody>
          <a:bodyPr wrap="square">
            <a:spAutoFit/>
          </a:bodyPr>
          <a:lstStyle/>
          <a:p>
            <a:pPr algn="ctr" defTabSz="1219170">
              <a:spcBef>
                <a:spcPts val="600"/>
              </a:spcBef>
            </a:pPr>
            <a:r>
              <a:rPr lang="es-ES" sz="1200" dirty="0">
                <a:latin typeface="Segoe UI Light" panose="020B0502040204020203" pitchFamily="34" charset="0"/>
                <a:cs typeface="Segoe UI Light" panose="020B0502040204020203" pitchFamily="34" charset="0"/>
              </a:rPr>
              <a:t>“all on”</a:t>
            </a:r>
            <a:endParaRPr lang="es-ES" sz="1050" b="1" dirty="0">
              <a:latin typeface="Segoe UI Light" panose="020B0502040204020203" pitchFamily="34" charset="0"/>
              <a:cs typeface="Segoe UI Light" panose="020B0502040204020203" pitchFamily="34" charset="0"/>
            </a:endParaRPr>
          </a:p>
        </p:txBody>
      </p:sp>
      <p:pic>
        <p:nvPicPr>
          <p:cNvPr id="8" name="Imagen 7">
            <a:extLst>
              <a:ext uri="{FF2B5EF4-FFF2-40B4-BE49-F238E27FC236}">
                <a16:creationId xmlns:a16="http://schemas.microsoft.com/office/drawing/2014/main" id="{7C5E145F-5A07-41C0-BA32-C0819C387A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1336" y="1204911"/>
            <a:ext cx="2222015" cy="1334752"/>
          </a:xfrm>
          <a:prstGeom prst="rect">
            <a:avLst/>
          </a:prstGeom>
        </p:spPr>
      </p:pic>
      <p:sp>
        <p:nvSpPr>
          <p:cNvPr id="9" name="Entradilla foto">
            <a:extLst>
              <a:ext uri="{FF2B5EF4-FFF2-40B4-BE49-F238E27FC236}">
                <a16:creationId xmlns:a16="http://schemas.microsoft.com/office/drawing/2014/main" id="{374EC4FF-2509-4FD6-82CA-6DC3CA37B782}"/>
              </a:ext>
            </a:extLst>
          </p:cNvPr>
          <p:cNvSpPr/>
          <p:nvPr/>
        </p:nvSpPr>
        <p:spPr>
          <a:xfrm>
            <a:off x="3254814" y="2677774"/>
            <a:ext cx="2038415" cy="276999"/>
          </a:xfrm>
          <a:prstGeom prst="rect">
            <a:avLst/>
          </a:prstGeom>
        </p:spPr>
        <p:txBody>
          <a:bodyPr wrap="square">
            <a:spAutoFit/>
          </a:bodyPr>
          <a:lstStyle/>
          <a:p>
            <a:pPr algn="ctr" defTabSz="1219170">
              <a:spcBef>
                <a:spcPts val="600"/>
              </a:spcBef>
            </a:pPr>
            <a:r>
              <a:rPr lang="es-ES" sz="1200" dirty="0">
                <a:latin typeface="Segoe UI Light" panose="020B0502040204020203" pitchFamily="34" charset="0"/>
                <a:cs typeface="Segoe UI Light" panose="020B0502040204020203" pitchFamily="34" charset="0"/>
              </a:rPr>
              <a:t>“switch floor lamp to green”</a:t>
            </a:r>
            <a:endParaRPr lang="es-ES" sz="1050" b="1" dirty="0">
              <a:latin typeface="Segoe UI Light" panose="020B0502040204020203" pitchFamily="34" charset="0"/>
              <a:cs typeface="Segoe UI Light" panose="020B0502040204020203" pitchFamily="34" charset="0"/>
            </a:endParaRPr>
          </a:p>
        </p:txBody>
      </p:sp>
      <p:sp>
        <p:nvSpPr>
          <p:cNvPr id="10" name="Rectángulo 9">
            <a:extLst>
              <a:ext uri="{FF2B5EF4-FFF2-40B4-BE49-F238E27FC236}">
                <a16:creationId xmlns:a16="http://schemas.microsoft.com/office/drawing/2014/main" id="{ECFC31A8-FB4E-4724-AA46-B44344FDF75B}"/>
              </a:ext>
            </a:extLst>
          </p:cNvPr>
          <p:cNvSpPr/>
          <p:nvPr/>
        </p:nvSpPr>
        <p:spPr>
          <a:xfrm>
            <a:off x="6284258" y="3046242"/>
            <a:ext cx="2858269" cy="2708434"/>
          </a:xfrm>
          <a:prstGeom prst="rect">
            <a:avLst/>
          </a:prstGeom>
        </p:spPr>
        <p:txBody>
          <a:bodyPr wrap="square">
            <a:spAutoFit/>
          </a:bodyPr>
          <a:lstStyle/>
          <a:p>
            <a:r>
              <a:rPr lang="es-ES_tradnl" sz="1000" dirty="0">
                <a:solidFill>
                  <a:srgbClr val="C7254E"/>
                </a:solidFill>
                <a:latin typeface="Consolas" panose="020B0609020204030204" pitchFamily="49" charset="0"/>
              </a:rPr>
              <a:t>{</a:t>
            </a:r>
          </a:p>
          <a:p>
            <a:r>
              <a:rPr lang="es-ES_tradnl" sz="1000" dirty="0">
                <a:solidFill>
                  <a:srgbClr val="C7254E"/>
                </a:solidFill>
                <a:latin typeface="Consolas" panose="020B0609020204030204" pitchFamily="49" charset="0"/>
              </a:rPr>
              <a:t>   "query":"turn the table light off",</a:t>
            </a:r>
          </a:p>
          <a:p>
            <a:r>
              <a:rPr lang="es-ES_tradnl" sz="1000" dirty="0">
                <a:solidFill>
                  <a:srgbClr val="C7254E"/>
                </a:solidFill>
                <a:latin typeface="Consolas" panose="020B0609020204030204" pitchFamily="49" charset="0"/>
              </a:rPr>
              <a:t>   "topScoringIntent":{</a:t>
            </a:r>
          </a:p>
          <a:p>
            <a:r>
              <a:rPr lang="es-ES_tradnl" sz="1000" dirty="0">
                <a:solidFill>
                  <a:srgbClr val="C7254E"/>
                </a:solidFill>
                <a:latin typeface="Consolas" panose="020B0609020204030204" pitchFamily="49" charset="0"/>
              </a:rPr>
              <a:t>      "intent":"TurnOff",</a:t>
            </a:r>
          </a:p>
          <a:p>
            <a:r>
              <a:rPr lang="es-ES_tradnl" sz="1000" dirty="0">
                <a:solidFill>
                  <a:srgbClr val="C7254E"/>
                </a:solidFill>
                <a:latin typeface="Consolas" panose="020B0609020204030204" pitchFamily="49" charset="0"/>
              </a:rPr>
              <a:t>      "score":0.917702138</a:t>
            </a:r>
          </a:p>
          <a:p>
            <a:r>
              <a:rPr lang="es-ES_tradnl" sz="1000" dirty="0">
                <a:solidFill>
                  <a:srgbClr val="C7254E"/>
                </a:solidFill>
                <a:latin typeface="Consolas" panose="020B0609020204030204" pitchFamily="49" charset="0"/>
              </a:rPr>
              <a:t>   },</a:t>
            </a:r>
          </a:p>
          <a:p>
            <a:r>
              <a:rPr lang="es-ES_tradnl" sz="1000" dirty="0">
                <a:solidFill>
                  <a:srgbClr val="C7254E"/>
                </a:solidFill>
                <a:latin typeface="Consolas" panose="020B0609020204030204" pitchFamily="49" charset="0"/>
              </a:rPr>
              <a:t>   "entities":[</a:t>
            </a:r>
          </a:p>
          <a:p>
            <a:r>
              <a:rPr lang="es-ES_tradnl" sz="1000" dirty="0">
                <a:solidFill>
                  <a:srgbClr val="C7254E"/>
                </a:solidFill>
                <a:latin typeface="Consolas" panose="020B0609020204030204" pitchFamily="49" charset="0"/>
              </a:rPr>
              <a:t>      {</a:t>
            </a:r>
          </a:p>
          <a:p>
            <a:r>
              <a:rPr lang="es-ES_tradnl" sz="1000" dirty="0">
                <a:solidFill>
                  <a:srgbClr val="C7254E"/>
                </a:solidFill>
                <a:latin typeface="Consolas" panose="020B0609020204030204" pitchFamily="49" charset="0"/>
              </a:rPr>
              <a:t>         "entity":"table",</a:t>
            </a:r>
          </a:p>
          <a:p>
            <a:r>
              <a:rPr lang="es-ES_tradnl" sz="1000" dirty="0">
                <a:solidFill>
                  <a:srgbClr val="C7254E"/>
                </a:solidFill>
                <a:latin typeface="Consolas" panose="020B0609020204030204" pitchFamily="49" charset="0"/>
              </a:rPr>
              <a:t>         "type":"Light",</a:t>
            </a:r>
          </a:p>
          <a:p>
            <a:r>
              <a:rPr lang="es-ES_tradnl" sz="1000" dirty="0">
                <a:solidFill>
                  <a:srgbClr val="C7254E"/>
                </a:solidFill>
                <a:latin typeface="Consolas" panose="020B0609020204030204" pitchFamily="49" charset="0"/>
              </a:rPr>
              <a:t>         "startIndex":9,</a:t>
            </a:r>
          </a:p>
          <a:p>
            <a:r>
              <a:rPr lang="es-ES_tradnl" sz="1000" dirty="0">
                <a:solidFill>
                  <a:srgbClr val="C7254E"/>
                </a:solidFill>
                <a:latin typeface="Consolas" panose="020B0609020204030204" pitchFamily="49" charset="0"/>
              </a:rPr>
              <a:t>         "endIndex":13,</a:t>
            </a:r>
          </a:p>
          <a:p>
            <a:r>
              <a:rPr lang="es-ES_tradnl" sz="1000" dirty="0">
                <a:solidFill>
                  <a:srgbClr val="C7254E"/>
                </a:solidFill>
                <a:latin typeface="Consolas" panose="020B0609020204030204" pitchFamily="49" charset="0"/>
              </a:rPr>
              <a:t>         "resolution":null,</a:t>
            </a:r>
          </a:p>
          <a:p>
            <a:r>
              <a:rPr lang="es-ES_tradnl" sz="1000" dirty="0">
                <a:solidFill>
                  <a:srgbClr val="C7254E"/>
                </a:solidFill>
                <a:latin typeface="Consolas" panose="020B0609020204030204" pitchFamily="49" charset="0"/>
              </a:rPr>
              <a:t>         "score":0.8063946</a:t>
            </a:r>
          </a:p>
          <a:p>
            <a:r>
              <a:rPr lang="es-ES_tradnl" sz="1000" dirty="0">
                <a:solidFill>
                  <a:srgbClr val="C7254E"/>
                </a:solidFill>
                <a:latin typeface="Consolas" panose="020B0609020204030204" pitchFamily="49" charset="0"/>
              </a:rPr>
              <a:t>      }</a:t>
            </a:r>
          </a:p>
          <a:p>
            <a:r>
              <a:rPr lang="es-ES_tradnl" sz="1000" dirty="0">
                <a:solidFill>
                  <a:srgbClr val="C7254E"/>
                </a:solidFill>
                <a:latin typeface="Consolas" panose="020B0609020204030204" pitchFamily="49" charset="0"/>
              </a:rPr>
              <a:t>   ]</a:t>
            </a:r>
          </a:p>
          <a:p>
            <a:r>
              <a:rPr lang="es-ES_tradnl" sz="1000" dirty="0">
                <a:solidFill>
                  <a:srgbClr val="C7254E"/>
                </a:solidFill>
                <a:latin typeface="Consolas" panose="020B0609020204030204" pitchFamily="49" charset="0"/>
              </a:rPr>
              <a:t>}</a:t>
            </a:r>
          </a:p>
        </p:txBody>
      </p:sp>
      <p:pic>
        <p:nvPicPr>
          <p:cNvPr id="11" name="Imagen 10">
            <a:extLst>
              <a:ext uri="{FF2B5EF4-FFF2-40B4-BE49-F238E27FC236}">
                <a16:creationId xmlns:a16="http://schemas.microsoft.com/office/drawing/2014/main" id="{52A8F7BB-84AF-4898-A07C-44FE6EDA9A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7306" y="1204911"/>
            <a:ext cx="2240072" cy="1339260"/>
          </a:xfrm>
          <a:prstGeom prst="rect">
            <a:avLst/>
          </a:prstGeom>
        </p:spPr>
      </p:pic>
      <p:sp>
        <p:nvSpPr>
          <p:cNvPr id="12" name="Entradilla foto">
            <a:extLst>
              <a:ext uri="{FF2B5EF4-FFF2-40B4-BE49-F238E27FC236}">
                <a16:creationId xmlns:a16="http://schemas.microsoft.com/office/drawing/2014/main" id="{03D6E07C-35F6-4186-A0BF-F5840C6263AA}"/>
              </a:ext>
            </a:extLst>
          </p:cNvPr>
          <p:cNvSpPr/>
          <p:nvPr/>
        </p:nvSpPr>
        <p:spPr>
          <a:xfrm>
            <a:off x="6411612" y="2677774"/>
            <a:ext cx="2038415" cy="276999"/>
          </a:xfrm>
          <a:prstGeom prst="rect">
            <a:avLst/>
          </a:prstGeom>
        </p:spPr>
        <p:txBody>
          <a:bodyPr wrap="square">
            <a:spAutoFit/>
          </a:bodyPr>
          <a:lstStyle/>
          <a:p>
            <a:pPr algn="ctr" defTabSz="1219170">
              <a:spcBef>
                <a:spcPts val="600"/>
              </a:spcBef>
            </a:pPr>
            <a:r>
              <a:rPr lang="es-ES" sz="1200" dirty="0">
                <a:latin typeface="Segoe UI Light" panose="020B0502040204020203" pitchFamily="34" charset="0"/>
                <a:cs typeface="Segoe UI Light" panose="020B0502040204020203" pitchFamily="34" charset="0"/>
              </a:rPr>
              <a:t>“turn the table light off”</a:t>
            </a:r>
            <a:endParaRPr lang="es-ES" sz="1050" b="1" dirty="0">
              <a:latin typeface="Segoe UI Light" panose="020B0502040204020203" pitchFamily="34" charset="0"/>
              <a:cs typeface="Segoe UI Light" panose="020B0502040204020203" pitchFamily="34" charset="0"/>
            </a:endParaRPr>
          </a:p>
        </p:txBody>
      </p:sp>
      <p:sp>
        <p:nvSpPr>
          <p:cNvPr id="13" name="Rectángulo 12">
            <a:extLst>
              <a:ext uri="{FF2B5EF4-FFF2-40B4-BE49-F238E27FC236}">
                <a16:creationId xmlns:a16="http://schemas.microsoft.com/office/drawing/2014/main" id="{AF73A302-5CBE-4406-A0DD-E93856E18775}"/>
              </a:ext>
            </a:extLst>
          </p:cNvPr>
          <p:cNvSpPr/>
          <p:nvPr/>
        </p:nvSpPr>
        <p:spPr>
          <a:xfrm>
            <a:off x="2871447" y="2997635"/>
            <a:ext cx="3041791" cy="3631763"/>
          </a:xfrm>
          <a:prstGeom prst="rect">
            <a:avLst/>
          </a:prstGeom>
        </p:spPr>
        <p:txBody>
          <a:bodyPr wrap="square">
            <a:spAutoFit/>
          </a:bodyPr>
          <a:lstStyle/>
          <a:p>
            <a:r>
              <a:rPr lang="es-ES_tradnl" sz="1000" dirty="0">
                <a:solidFill>
                  <a:srgbClr val="C7254E"/>
                </a:solidFill>
                <a:latin typeface="Consolas" panose="020B0609020204030204" pitchFamily="49" charset="0"/>
              </a:rPr>
              <a:t>{</a:t>
            </a:r>
          </a:p>
          <a:p>
            <a:r>
              <a:rPr lang="es-ES_tradnl" sz="1000" dirty="0">
                <a:solidFill>
                  <a:srgbClr val="C7254E"/>
                </a:solidFill>
                <a:latin typeface="Consolas" panose="020B0609020204030204" pitchFamily="49" charset="0"/>
              </a:rPr>
              <a:t>   "query":"switch floor lamp to green",</a:t>
            </a:r>
          </a:p>
          <a:p>
            <a:r>
              <a:rPr lang="es-ES_tradnl" sz="1000" dirty="0">
                <a:solidFill>
                  <a:srgbClr val="C7254E"/>
                </a:solidFill>
                <a:latin typeface="Consolas" panose="020B0609020204030204" pitchFamily="49" charset="0"/>
              </a:rPr>
              <a:t>   "topScoringIntent":{</a:t>
            </a:r>
          </a:p>
          <a:p>
            <a:r>
              <a:rPr lang="es-ES_tradnl" sz="1000" dirty="0">
                <a:solidFill>
                  <a:srgbClr val="C7254E"/>
                </a:solidFill>
                <a:latin typeface="Consolas" panose="020B0609020204030204" pitchFamily="49" charset="0"/>
              </a:rPr>
              <a:t>      "intent":"TurnOn",</a:t>
            </a:r>
          </a:p>
          <a:p>
            <a:r>
              <a:rPr lang="es-ES_tradnl" sz="1000" dirty="0">
                <a:solidFill>
                  <a:srgbClr val="C7254E"/>
                </a:solidFill>
                <a:latin typeface="Consolas" panose="020B0609020204030204" pitchFamily="49" charset="0"/>
              </a:rPr>
              <a:t>      "score":0.9932177</a:t>
            </a:r>
          </a:p>
          <a:p>
            <a:r>
              <a:rPr lang="es-ES_tradnl" sz="1000" dirty="0">
                <a:solidFill>
                  <a:srgbClr val="C7254E"/>
                </a:solidFill>
                <a:latin typeface="Consolas" panose="020B0609020204030204" pitchFamily="49" charset="0"/>
              </a:rPr>
              <a:t>   },</a:t>
            </a:r>
          </a:p>
          <a:p>
            <a:r>
              <a:rPr lang="es-ES_tradnl" sz="1000" dirty="0">
                <a:solidFill>
                  <a:srgbClr val="C7254E"/>
                </a:solidFill>
                <a:latin typeface="Consolas" panose="020B0609020204030204" pitchFamily="49" charset="0"/>
              </a:rPr>
              <a:t>   "entities":[</a:t>
            </a:r>
          </a:p>
          <a:p>
            <a:r>
              <a:rPr lang="es-ES_tradnl" sz="1000" dirty="0">
                <a:solidFill>
                  <a:srgbClr val="C7254E"/>
                </a:solidFill>
                <a:latin typeface="Consolas" panose="020B0609020204030204" pitchFamily="49" charset="0"/>
              </a:rPr>
              <a:t>      {</a:t>
            </a:r>
          </a:p>
          <a:p>
            <a:r>
              <a:rPr lang="es-ES_tradnl" sz="1000" dirty="0">
                <a:solidFill>
                  <a:srgbClr val="C7254E"/>
                </a:solidFill>
                <a:latin typeface="Consolas" panose="020B0609020204030204" pitchFamily="49" charset="0"/>
              </a:rPr>
              <a:t>         "entity":"floor",</a:t>
            </a:r>
          </a:p>
          <a:p>
            <a:r>
              <a:rPr lang="es-ES_tradnl" sz="1000" dirty="0">
                <a:solidFill>
                  <a:srgbClr val="C7254E"/>
                </a:solidFill>
                <a:latin typeface="Consolas" panose="020B0609020204030204" pitchFamily="49" charset="0"/>
              </a:rPr>
              <a:t>         "type":"Light",</a:t>
            </a:r>
          </a:p>
          <a:p>
            <a:r>
              <a:rPr lang="es-ES_tradnl" sz="1000" dirty="0">
                <a:solidFill>
                  <a:srgbClr val="C7254E"/>
                </a:solidFill>
                <a:latin typeface="Consolas" panose="020B0609020204030204" pitchFamily="49" charset="0"/>
              </a:rPr>
              <a:t>         "startIndex":7,</a:t>
            </a:r>
          </a:p>
          <a:p>
            <a:r>
              <a:rPr lang="es-ES_tradnl" sz="1000" dirty="0">
                <a:solidFill>
                  <a:srgbClr val="C7254E"/>
                </a:solidFill>
                <a:latin typeface="Consolas" panose="020B0609020204030204" pitchFamily="49" charset="0"/>
              </a:rPr>
              <a:t>         "endIndex":11,</a:t>
            </a:r>
          </a:p>
          <a:p>
            <a:r>
              <a:rPr lang="es-ES_tradnl" sz="1000" dirty="0">
                <a:solidFill>
                  <a:srgbClr val="C7254E"/>
                </a:solidFill>
                <a:latin typeface="Consolas" panose="020B0609020204030204" pitchFamily="49" charset="0"/>
              </a:rPr>
              <a:t>         "score":0.995927334</a:t>
            </a:r>
          </a:p>
          <a:p>
            <a:r>
              <a:rPr lang="es-ES_tradnl" sz="1000" dirty="0">
                <a:solidFill>
                  <a:srgbClr val="C7254E"/>
                </a:solidFill>
                <a:latin typeface="Consolas" panose="020B0609020204030204" pitchFamily="49" charset="0"/>
              </a:rPr>
              <a:t>      },</a:t>
            </a:r>
          </a:p>
          <a:p>
            <a:r>
              <a:rPr lang="es-ES_tradnl" sz="1000" dirty="0">
                <a:solidFill>
                  <a:srgbClr val="C7254E"/>
                </a:solidFill>
                <a:latin typeface="Consolas" panose="020B0609020204030204" pitchFamily="49" charset="0"/>
              </a:rPr>
              <a:t>      {</a:t>
            </a:r>
          </a:p>
          <a:p>
            <a:r>
              <a:rPr lang="es-ES_tradnl" sz="1000" dirty="0">
                <a:solidFill>
                  <a:srgbClr val="C7254E"/>
                </a:solidFill>
                <a:latin typeface="Consolas" panose="020B0609020204030204" pitchFamily="49" charset="0"/>
              </a:rPr>
              <a:t>         "entity":"green",</a:t>
            </a:r>
          </a:p>
          <a:p>
            <a:r>
              <a:rPr lang="es-ES_tradnl" sz="1000" dirty="0">
                <a:solidFill>
                  <a:srgbClr val="C7254E"/>
                </a:solidFill>
                <a:latin typeface="Consolas" panose="020B0609020204030204" pitchFamily="49" charset="0"/>
              </a:rPr>
              <a:t>         "type":"Color",</a:t>
            </a:r>
          </a:p>
          <a:p>
            <a:r>
              <a:rPr lang="es-ES_tradnl" sz="1000" dirty="0">
                <a:solidFill>
                  <a:srgbClr val="C7254E"/>
                </a:solidFill>
                <a:latin typeface="Consolas" panose="020B0609020204030204" pitchFamily="49" charset="0"/>
              </a:rPr>
              <a:t>         "startIndex":21,</a:t>
            </a:r>
          </a:p>
          <a:p>
            <a:r>
              <a:rPr lang="es-ES_tradnl" sz="1000" dirty="0">
                <a:solidFill>
                  <a:srgbClr val="C7254E"/>
                </a:solidFill>
                <a:latin typeface="Consolas" panose="020B0609020204030204" pitchFamily="49" charset="0"/>
              </a:rPr>
              <a:t>         "endIndex":25,</a:t>
            </a:r>
          </a:p>
          <a:p>
            <a:r>
              <a:rPr lang="es-ES_tradnl" sz="1000" dirty="0">
                <a:solidFill>
                  <a:srgbClr val="C7254E"/>
                </a:solidFill>
                <a:latin typeface="Consolas" panose="020B0609020204030204" pitchFamily="49" charset="0"/>
              </a:rPr>
              <a:t>         "score":0.9996085</a:t>
            </a:r>
          </a:p>
          <a:p>
            <a:r>
              <a:rPr lang="es-ES_tradnl" sz="1000" dirty="0">
                <a:solidFill>
                  <a:srgbClr val="C7254E"/>
                </a:solidFill>
                <a:latin typeface="Consolas" panose="020B0609020204030204" pitchFamily="49" charset="0"/>
              </a:rPr>
              <a:t>      }</a:t>
            </a:r>
          </a:p>
          <a:p>
            <a:r>
              <a:rPr lang="es-ES_tradnl" sz="1000" dirty="0">
                <a:solidFill>
                  <a:srgbClr val="C7254E"/>
                </a:solidFill>
                <a:latin typeface="Consolas" panose="020B0609020204030204" pitchFamily="49" charset="0"/>
              </a:rPr>
              <a:t>   ]</a:t>
            </a:r>
          </a:p>
          <a:p>
            <a:r>
              <a:rPr lang="es-ES_tradnl" sz="1000" dirty="0">
                <a:solidFill>
                  <a:srgbClr val="C7254E"/>
                </a:solidFill>
                <a:latin typeface="Consolas" panose="020B0609020204030204" pitchFamily="49" charset="0"/>
              </a:rPr>
              <a:t>}</a:t>
            </a:r>
          </a:p>
        </p:txBody>
      </p:sp>
      <p:pic>
        <p:nvPicPr>
          <p:cNvPr id="14" name="Imagen 13">
            <a:extLst>
              <a:ext uri="{FF2B5EF4-FFF2-40B4-BE49-F238E27FC236}">
                <a16:creationId xmlns:a16="http://schemas.microsoft.com/office/drawing/2014/main" id="{EB3CB80E-3778-4736-B9DC-BAB46F742C7C}"/>
              </a:ext>
            </a:extLst>
          </p:cNvPr>
          <p:cNvPicPr>
            <a:picLocks noChangeAspect="1"/>
          </p:cNvPicPr>
          <p:nvPr/>
        </p:nvPicPr>
        <p:blipFill rotWithShape="1">
          <a:blip r:embed="rId6"/>
          <a:srcRect t="3127"/>
          <a:stretch/>
        </p:blipFill>
        <p:spPr>
          <a:xfrm>
            <a:off x="9411333" y="1223027"/>
            <a:ext cx="2259832" cy="1316636"/>
          </a:xfrm>
          <a:prstGeom prst="rect">
            <a:avLst/>
          </a:prstGeom>
        </p:spPr>
      </p:pic>
      <p:sp>
        <p:nvSpPr>
          <p:cNvPr id="15" name="Rectángulo 14">
            <a:extLst>
              <a:ext uri="{FF2B5EF4-FFF2-40B4-BE49-F238E27FC236}">
                <a16:creationId xmlns:a16="http://schemas.microsoft.com/office/drawing/2014/main" id="{72CB7D07-00BF-462C-9D96-7237AF76BD58}"/>
              </a:ext>
            </a:extLst>
          </p:cNvPr>
          <p:cNvSpPr/>
          <p:nvPr/>
        </p:nvSpPr>
        <p:spPr>
          <a:xfrm>
            <a:off x="9411333" y="3046241"/>
            <a:ext cx="2175944" cy="1323439"/>
          </a:xfrm>
          <a:prstGeom prst="rect">
            <a:avLst/>
          </a:prstGeom>
        </p:spPr>
        <p:txBody>
          <a:bodyPr wrap="square">
            <a:spAutoFit/>
          </a:bodyPr>
          <a:lstStyle/>
          <a:p>
            <a:r>
              <a:rPr lang="en-US" sz="1000" dirty="0">
                <a:solidFill>
                  <a:srgbClr val="C7254E"/>
                </a:solidFill>
                <a:latin typeface="Consolas" panose="020B0609020204030204" pitchFamily="49" charset="0"/>
              </a:rPr>
              <a:t>{</a:t>
            </a:r>
          </a:p>
          <a:p>
            <a:r>
              <a:rPr lang="en-US" sz="1000" dirty="0">
                <a:solidFill>
                  <a:srgbClr val="C7254E"/>
                </a:solidFill>
                <a:latin typeface="Consolas" panose="020B0609020204030204" pitchFamily="49" charset="0"/>
              </a:rPr>
              <a:t>   "query":"all lights off",</a:t>
            </a:r>
          </a:p>
          <a:p>
            <a:r>
              <a:rPr lang="en-US" sz="1000" dirty="0">
                <a:solidFill>
                  <a:srgbClr val="C7254E"/>
                </a:solidFill>
                <a:latin typeface="Consolas" panose="020B0609020204030204" pitchFamily="49" charset="0"/>
              </a:rPr>
              <a:t>   "topScoringIntent":{</a:t>
            </a:r>
          </a:p>
          <a:p>
            <a:r>
              <a:rPr lang="en-US" sz="1000" dirty="0">
                <a:solidFill>
                  <a:srgbClr val="C7254E"/>
                </a:solidFill>
                <a:latin typeface="Consolas" panose="020B0609020204030204" pitchFamily="49" charset="0"/>
              </a:rPr>
              <a:t>      "intent":"TurnAllOff",</a:t>
            </a:r>
          </a:p>
          <a:p>
            <a:r>
              <a:rPr lang="en-US" sz="1000" dirty="0">
                <a:solidFill>
                  <a:srgbClr val="C7254E"/>
                </a:solidFill>
                <a:latin typeface="Consolas" panose="020B0609020204030204" pitchFamily="49" charset="0"/>
              </a:rPr>
              <a:t>      "score":0.9947984</a:t>
            </a:r>
          </a:p>
          <a:p>
            <a:r>
              <a:rPr lang="en-US" sz="1000" dirty="0">
                <a:solidFill>
                  <a:srgbClr val="C7254E"/>
                </a:solidFill>
                <a:latin typeface="Consolas" panose="020B0609020204030204" pitchFamily="49" charset="0"/>
              </a:rPr>
              <a:t>   },</a:t>
            </a:r>
          </a:p>
          <a:p>
            <a:r>
              <a:rPr lang="en-US" sz="1000" dirty="0">
                <a:solidFill>
                  <a:srgbClr val="C7254E"/>
                </a:solidFill>
                <a:latin typeface="Consolas" panose="020B0609020204030204" pitchFamily="49" charset="0"/>
              </a:rPr>
              <a:t>   "entities":[]</a:t>
            </a:r>
          </a:p>
          <a:p>
            <a:r>
              <a:rPr lang="en-US" sz="1000" dirty="0">
                <a:solidFill>
                  <a:srgbClr val="C7254E"/>
                </a:solidFill>
                <a:latin typeface="Consolas" panose="020B0609020204030204" pitchFamily="49" charset="0"/>
              </a:rPr>
              <a:t>}</a:t>
            </a:r>
            <a:endParaRPr lang="es-ES_tradnl" sz="1000" dirty="0">
              <a:solidFill>
                <a:srgbClr val="C7254E"/>
              </a:solidFill>
              <a:latin typeface="Consolas" panose="020B0609020204030204" pitchFamily="49" charset="0"/>
            </a:endParaRPr>
          </a:p>
        </p:txBody>
      </p:sp>
      <p:sp>
        <p:nvSpPr>
          <p:cNvPr id="16" name="Entradilla foto">
            <a:extLst>
              <a:ext uri="{FF2B5EF4-FFF2-40B4-BE49-F238E27FC236}">
                <a16:creationId xmlns:a16="http://schemas.microsoft.com/office/drawing/2014/main" id="{F1D1BE3B-CD0B-49DC-9312-9C9AE3B75988}"/>
              </a:ext>
            </a:extLst>
          </p:cNvPr>
          <p:cNvSpPr/>
          <p:nvPr/>
        </p:nvSpPr>
        <p:spPr>
          <a:xfrm>
            <a:off x="9410381" y="2677774"/>
            <a:ext cx="2038415" cy="276999"/>
          </a:xfrm>
          <a:prstGeom prst="rect">
            <a:avLst/>
          </a:prstGeom>
        </p:spPr>
        <p:txBody>
          <a:bodyPr wrap="square">
            <a:spAutoFit/>
          </a:bodyPr>
          <a:lstStyle/>
          <a:p>
            <a:pPr algn="ctr" defTabSz="1219170">
              <a:spcBef>
                <a:spcPts val="600"/>
              </a:spcBef>
            </a:pPr>
            <a:r>
              <a:rPr lang="es-ES" sz="1200" dirty="0">
                <a:latin typeface="Segoe UI Light" panose="020B0502040204020203" pitchFamily="34" charset="0"/>
                <a:cs typeface="Segoe UI Light" panose="020B0502040204020203" pitchFamily="34" charset="0"/>
              </a:rPr>
              <a:t>“all lights off”</a:t>
            </a:r>
            <a:endParaRPr lang="es-ES" sz="105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177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anim calcmode="lin" valueType="num">
                                      <p:cBhvr>
                                        <p:cTn id="47" dur="1000" fill="hold"/>
                                        <p:tgtEl>
                                          <p:spTgt spid="10"/>
                                        </p:tgtEl>
                                        <p:attrNameLst>
                                          <p:attrName>ppt_x</p:attrName>
                                        </p:attrNameLst>
                                      </p:cBhvr>
                                      <p:tavLst>
                                        <p:tav tm="0">
                                          <p:val>
                                            <p:strVal val="#ppt_x"/>
                                          </p:val>
                                        </p:tav>
                                        <p:tav tm="100000">
                                          <p:val>
                                            <p:strVal val="#ppt_x"/>
                                          </p:val>
                                        </p:tav>
                                      </p:tavLst>
                                    </p:anim>
                                    <p:anim calcmode="lin" valueType="num">
                                      <p:cBhvr>
                                        <p:cTn id="48" dur="1000" fill="hold"/>
                                        <p:tgtEl>
                                          <p:spTgt spid="1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anim calcmode="lin" valueType="num">
                                      <p:cBhvr>
                                        <p:cTn id="64" dur="1000" fill="hold"/>
                                        <p:tgtEl>
                                          <p:spTgt spid="15"/>
                                        </p:tgtEl>
                                        <p:attrNameLst>
                                          <p:attrName>ppt_x</p:attrName>
                                        </p:attrNameLst>
                                      </p:cBhvr>
                                      <p:tavLst>
                                        <p:tav tm="0">
                                          <p:val>
                                            <p:strVal val="#ppt_x"/>
                                          </p:val>
                                        </p:tav>
                                        <p:tav tm="100000">
                                          <p:val>
                                            <p:strVal val="#ppt_x"/>
                                          </p:val>
                                        </p:tav>
                                      </p:tavLst>
                                    </p:anim>
                                    <p:anim calcmode="lin" valueType="num">
                                      <p:cBhvr>
                                        <p:cTn id="65" dur="1000" fill="hold"/>
                                        <p:tgtEl>
                                          <p:spTgt spid="1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1000"/>
                                        <p:tgtEl>
                                          <p:spTgt spid="16"/>
                                        </p:tgtEl>
                                      </p:cBhvr>
                                    </p:animEffect>
                                    <p:anim calcmode="lin" valueType="num">
                                      <p:cBhvr>
                                        <p:cTn id="69" dur="1000" fill="hold"/>
                                        <p:tgtEl>
                                          <p:spTgt spid="16"/>
                                        </p:tgtEl>
                                        <p:attrNameLst>
                                          <p:attrName>ppt_x</p:attrName>
                                        </p:attrNameLst>
                                      </p:cBhvr>
                                      <p:tavLst>
                                        <p:tav tm="0">
                                          <p:val>
                                            <p:strVal val="#ppt_x"/>
                                          </p:val>
                                        </p:tav>
                                        <p:tav tm="100000">
                                          <p:val>
                                            <p:strVal val="#ppt_x"/>
                                          </p:val>
                                        </p:tav>
                                      </p:tavLst>
                                    </p:anim>
                                    <p:anim calcmode="lin" valueType="num">
                                      <p:cBhvr>
                                        <p:cTn id="7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P spid="12" grpId="0"/>
      <p:bldP spid="13"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t>
            </a:r>
            <a:r>
              <a:rPr lang="en-US" dirty="0" err="1"/>
              <a:t>Cómo</a:t>
            </a:r>
            <a:r>
              <a:rPr lang="en-US" dirty="0"/>
              <a:t> se </a:t>
            </a:r>
            <a:r>
              <a:rPr lang="en-US" dirty="0" err="1"/>
              <a:t>construye</a:t>
            </a:r>
            <a:r>
              <a:rPr lang="en-US" dirty="0"/>
              <a:t> un chatbot?</a:t>
            </a:r>
          </a:p>
        </p:txBody>
      </p:sp>
    </p:spTree>
    <p:extLst>
      <p:ext uri="{BB962C8B-B14F-4D97-AF65-F5344CB8AC3E}">
        <p14:creationId xmlns:p14="http://schemas.microsoft.com/office/powerpoint/2010/main" val="159180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Azure Bot Service</a:t>
            </a:r>
          </a:p>
        </p:txBody>
      </p:sp>
      <p:pic>
        <p:nvPicPr>
          <p:cNvPr id="5" name="Imagen 4">
            <a:extLst>
              <a:ext uri="{FF2B5EF4-FFF2-40B4-BE49-F238E27FC236}">
                <a16:creationId xmlns:a16="http://schemas.microsoft.com/office/drawing/2014/main" id="{D22796C4-3B66-443B-ACAA-4BD846989ED2}"/>
              </a:ext>
            </a:extLst>
          </p:cNvPr>
          <p:cNvPicPr>
            <a:picLocks noChangeAspect="1"/>
          </p:cNvPicPr>
          <p:nvPr/>
        </p:nvPicPr>
        <p:blipFill rotWithShape="1">
          <a:blip r:embed="rId3">
            <a:extLst>
              <a:ext uri="{28A0092B-C50C-407E-A947-70E740481C1C}">
                <a14:useLocalDpi xmlns:a14="http://schemas.microsoft.com/office/drawing/2010/main" val="0"/>
              </a:ext>
            </a:extLst>
          </a:blip>
          <a:srcRect t="3817"/>
          <a:stretch/>
        </p:blipFill>
        <p:spPr>
          <a:xfrm>
            <a:off x="1066800" y="1547259"/>
            <a:ext cx="10058400" cy="4703832"/>
          </a:xfrm>
          <a:prstGeom prst="rect">
            <a:avLst/>
          </a:prstGeom>
        </p:spPr>
      </p:pic>
    </p:spTree>
    <p:extLst>
      <p:ext uri="{BB962C8B-B14F-4D97-AF65-F5344CB8AC3E}">
        <p14:creationId xmlns:p14="http://schemas.microsoft.com/office/powerpoint/2010/main" val="2374785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Construcción</a:t>
            </a:r>
            <a:r>
              <a:rPr lang="en-US" dirty="0"/>
              <a:t> y </a:t>
            </a:r>
            <a:r>
              <a:rPr lang="en-US" dirty="0" err="1"/>
              <a:t>despliegue</a:t>
            </a:r>
            <a:endParaRPr lang="en-US" dirty="0"/>
          </a:p>
        </p:txBody>
      </p:sp>
      <p:sp>
        <p:nvSpPr>
          <p:cNvPr id="5" name="Rectángulo 4">
            <a:extLst>
              <a:ext uri="{FF2B5EF4-FFF2-40B4-BE49-F238E27FC236}">
                <a16:creationId xmlns:a16="http://schemas.microsoft.com/office/drawing/2014/main" id="{810D479B-3014-4C95-B7C0-621358516416}"/>
              </a:ext>
            </a:extLst>
          </p:cNvPr>
          <p:cNvSpPr/>
          <p:nvPr/>
        </p:nvSpPr>
        <p:spPr>
          <a:xfrm>
            <a:off x="527749" y="2722919"/>
            <a:ext cx="1673775" cy="967028"/>
          </a:xfrm>
          <a:prstGeom prst="rect">
            <a:avLst/>
          </a:prstGeom>
          <a:solidFill>
            <a:srgbClr val="0078D7"/>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Descargar plantilla</a:t>
            </a:r>
          </a:p>
          <a:p>
            <a:pPr algn="ctr"/>
            <a:r>
              <a:rPr lang="es-ES" sz="1400" dirty="0">
                <a:latin typeface="Segoe UI Semibold" panose="020B0702040204020203" pitchFamily="34" charset="0"/>
                <a:cs typeface="Segoe UI Semibold" panose="020B0702040204020203" pitchFamily="34" charset="0"/>
              </a:rPr>
              <a:t>“</a:t>
            </a:r>
            <a:r>
              <a:rPr lang="es-ES" sz="1400" dirty="0" err="1">
                <a:latin typeface="Segoe UI Semibold" panose="020B0702040204020203" pitchFamily="34" charset="0"/>
                <a:cs typeface="Segoe UI Semibold" panose="020B0702040204020203" pitchFamily="34" charset="0"/>
              </a:rPr>
              <a:t>Bot</a:t>
            </a:r>
            <a:r>
              <a:rPr lang="es-ES" sz="1400" dirty="0">
                <a:latin typeface="Segoe UI Semibold" panose="020B0702040204020203" pitchFamily="34" charset="0"/>
                <a:cs typeface="Segoe UI Semibold" panose="020B0702040204020203" pitchFamily="34" charset="0"/>
              </a:rPr>
              <a:t> </a:t>
            </a:r>
            <a:r>
              <a:rPr lang="es-ES" sz="1400" dirty="0" err="1">
                <a:latin typeface="Segoe UI Semibold" panose="020B0702040204020203" pitchFamily="34" charset="0"/>
                <a:cs typeface="Segoe UI Semibold" panose="020B0702040204020203" pitchFamily="34" charset="0"/>
              </a:rPr>
              <a:t>Application</a:t>
            </a:r>
            <a:r>
              <a:rPr lang="es-ES" sz="1400" dirty="0">
                <a:latin typeface="Segoe UI Semibold" panose="020B0702040204020203" pitchFamily="34" charset="0"/>
                <a:cs typeface="Segoe UI Semibold" panose="020B0702040204020203" pitchFamily="34" charset="0"/>
              </a:rPr>
              <a:t>” </a:t>
            </a:r>
            <a:r>
              <a:rPr lang="es-ES" sz="1400" dirty="0">
                <a:latin typeface="Segoe UI Light" panose="020B0502040204020203" pitchFamily="34" charset="0"/>
                <a:cs typeface="Segoe UI Light" panose="020B0502040204020203" pitchFamily="34" charset="0"/>
              </a:rPr>
              <a:t>para</a:t>
            </a:r>
            <a:r>
              <a:rPr lang="es-ES" sz="1400" b="1" dirty="0">
                <a:latin typeface="Segoe UI Semibold" panose="020B0702040204020203" pitchFamily="34" charset="0"/>
                <a:cs typeface="Segoe UI Semibold" panose="020B0702040204020203" pitchFamily="34" charset="0"/>
              </a:rPr>
              <a:t> </a:t>
            </a:r>
            <a:r>
              <a:rPr lang="es-ES" sz="1400" dirty="0">
                <a:latin typeface="Segoe UI Light" panose="020B0502040204020203" pitchFamily="34" charset="0"/>
                <a:cs typeface="Segoe UI Light" panose="020B0502040204020203" pitchFamily="34" charset="0"/>
              </a:rPr>
              <a:t>Visual Studio</a:t>
            </a:r>
            <a:endParaRPr lang="es-ES_tradnl" sz="1400" dirty="0"/>
          </a:p>
        </p:txBody>
      </p:sp>
      <p:sp>
        <p:nvSpPr>
          <p:cNvPr id="6" name="Rectángulo 5">
            <a:extLst>
              <a:ext uri="{FF2B5EF4-FFF2-40B4-BE49-F238E27FC236}">
                <a16:creationId xmlns:a16="http://schemas.microsoft.com/office/drawing/2014/main" id="{23996AE4-CFC5-4C44-95AE-AC2CF869B5B2}"/>
              </a:ext>
            </a:extLst>
          </p:cNvPr>
          <p:cNvSpPr/>
          <p:nvPr/>
        </p:nvSpPr>
        <p:spPr>
          <a:xfrm>
            <a:off x="2746344" y="2722919"/>
            <a:ext cx="1265489" cy="967028"/>
          </a:xfrm>
          <a:prstGeom prst="rect">
            <a:avLst/>
          </a:prstGeom>
          <a:solidFill>
            <a:srgbClr val="0078D7"/>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Crear aplicación en</a:t>
            </a:r>
          </a:p>
          <a:p>
            <a:pPr algn="ctr"/>
            <a:r>
              <a:rPr lang="es-ES" sz="1400" dirty="0">
                <a:latin typeface="Segoe UI Light" panose="020B0502040204020203" pitchFamily="34" charset="0"/>
                <a:cs typeface="Segoe UI Light" panose="020B0502040204020203" pitchFamily="34" charset="0"/>
              </a:rPr>
              <a:t>Visual Studio</a:t>
            </a:r>
            <a:endParaRPr lang="es-ES_tradnl" sz="1400" dirty="0"/>
          </a:p>
        </p:txBody>
      </p:sp>
      <p:sp>
        <p:nvSpPr>
          <p:cNvPr id="7" name="Rectángulo 6">
            <a:extLst>
              <a:ext uri="{FF2B5EF4-FFF2-40B4-BE49-F238E27FC236}">
                <a16:creationId xmlns:a16="http://schemas.microsoft.com/office/drawing/2014/main" id="{E8F9CD00-B1A5-4CAE-93B5-70340E765C6B}"/>
              </a:ext>
            </a:extLst>
          </p:cNvPr>
          <p:cNvSpPr/>
          <p:nvPr/>
        </p:nvSpPr>
        <p:spPr>
          <a:xfrm>
            <a:off x="4556653" y="2722919"/>
            <a:ext cx="1265489" cy="967028"/>
          </a:xfrm>
          <a:prstGeom prst="rect">
            <a:avLst/>
          </a:prstGeom>
          <a:solidFill>
            <a:srgbClr val="0078D7"/>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¡Programar!</a:t>
            </a:r>
            <a:endParaRPr lang="es-ES_tradnl" sz="1400" dirty="0"/>
          </a:p>
        </p:txBody>
      </p:sp>
      <p:sp>
        <p:nvSpPr>
          <p:cNvPr id="8" name="Rectángulo 7">
            <a:extLst>
              <a:ext uri="{FF2B5EF4-FFF2-40B4-BE49-F238E27FC236}">
                <a16:creationId xmlns:a16="http://schemas.microsoft.com/office/drawing/2014/main" id="{592723F5-51A1-4196-B307-0651FCD35F0A}"/>
              </a:ext>
            </a:extLst>
          </p:cNvPr>
          <p:cNvSpPr/>
          <p:nvPr/>
        </p:nvSpPr>
        <p:spPr>
          <a:xfrm>
            <a:off x="6366962" y="2722919"/>
            <a:ext cx="1265489" cy="967028"/>
          </a:xfrm>
          <a:prstGeom prst="rect">
            <a:avLst/>
          </a:prstGeom>
          <a:solidFill>
            <a:srgbClr val="0078D7"/>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Testear en el emulador </a:t>
            </a:r>
            <a:r>
              <a:rPr lang="es-ES" sz="1400" dirty="0" err="1">
                <a:latin typeface="Segoe UI Light" panose="020B0502040204020203" pitchFamily="34" charset="0"/>
                <a:cs typeface="Segoe UI Light" panose="020B0502040204020203" pitchFamily="34" charset="0"/>
              </a:rPr>
              <a:t>Bot</a:t>
            </a:r>
            <a:r>
              <a:rPr lang="es-ES" sz="1400" dirty="0">
                <a:latin typeface="Segoe UI Light" panose="020B0502040204020203" pitchFamily="34" charset="0"/>
                <a:cs typeface="Segoe UI Light" panose="020B0502040204020203" pitchFamily="34" charset="0"/>
              </a:rPr>
              <a:t> Framework</a:t>
            </a:r>
            <a:endParaRPr lang="es-ES_tradnl" sz="1400" dirty="0"/>
          </a:p>
        </p:txBody>
      </p:sp>
      <p:sp>
        <p:nvSpPr>
          <p:cNvPr id="9" name="Rectángulo 8">
            <a:extLst>
              <a:ext uri="{FF2B5EF4-FFF2-40B4-BE49-F238E27FC236}">
                <a16:creationId xmlns:a16="http://schemas.microsoft.com/office/drawing/2014/main" id="{AE5DA1D5-1299-4AEC-8E2E-A7C449697256}"/>
              </a:ext>
            </a:extLst>
          </p:cNvPr>
          <p:cNvSpPr/>
          <p:nvPr/>
        </p:nvSpPr>
        <p:spPr>
          <a:xfrm>
            <a:off x="8177271" y="2722919"/>
            <a:ext cx="1265489" cy="967028"/>
          </a:xfrm>
          <a:prstGeom prst="rect">
            <a:avLst/>
          </a:prstGeom>
          <a:solidFill>
            <a:srgbClr val="0078D7"/>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Registrar </a:t>
            </a:r>
            <a:r>
              <a:rPr lang="es-ES" sz="1400" dirty="0" err="1">
                <a:latin typeface="Segoe UI Light" panose="020B0502040204020203" pitchFamily="34" charset="0"/>
                <a:cs typeface="Segoe UI Light" panose="020B0502040204020203" pitchFamily="34" charset="0"/>
              </a:rPr>
              <a:t>bot</a:t>
            </a:r>
            <a:r>
              <a:rPr lang="es-ES" sz="1400" dirty="0">
                <a:latin typeface="Segoe UI Light" panose="020B0502040204020203" pitchFamily="34" charset="0"/>
                <a:cs typeface="Segoe UI Light" panose="020B0502040204020203" pitchFamily="34" charset="0"/>
              </a:rPr>
              <a:t> y publicarlo en Azure</a:t>
            </a:r>
            <a:endParaRPr lang="es-ES_tradnl" sz="1400" dirty="0"/>
          </a:p>
        </p:txBody>
      </p:sp>
      <p:sp>
        <p:nvSpPr>
          <p:cNvPr id="10" name="Rectángulo 9">
            <a:extLst>
              <a:ext uri="{FF2B5EF4-FFF2-40B4-BE49-F238E27FC236}">
                <a16:creationId xmlns:a16="http://schemas.microsoft.com/office/drawing/2014/main" id="{2AB993E8-8D7D-46BF-A0F2-5E8CC5406132}"/>
              </a:ext>
            </a:extLst>
          </p:cNvPr>
          <p:cNvSpPr/>
          <p:nvPr/>
        </p:nvSpPr>
        <p:spPr>
          <a:xfrm>
            <a:off x="9987580" y="2722919"/>
            <a:ext cx="1265489" cy="967028"/>
          </a:xfrm>
          <a:prstGeom prst="rect">
            <a:avLst/>
          </a:prstGeom>
          <a:solidFill>
            <a:srgbClr val="0078D7"/>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Publicar </a:t>
            </a:r>
            <a:r>
              <a:rPr lang="es-ES" sz="1400" dirty="0" err="1">
                <a:latin typeface="Segoe UI Light" panose="020B0502040204020203" pitchFamily="34" charset="0"/>
                <a:cs typeface="Segoe UI Light" panose="020B0502040204020203" pitchFamily="34" charset="0"/>
              </a:rPr>
              <a:t>bot</a:t>
            </a:r>
            <a:r>
              <a:rPr lang="es-ES" sz="1400" dirty="0">
                <a:latin typeface="Segoe UI Light" panose="020B0502040204020203" pitchFamily="34" charset="0"/>
                <a:cs typeface="Segoe UI Light" panose="020B0502040204020203" pitchFamily="34" charset="0"/>
              </a:rPr>
              <a:t> en los diferentes canales</a:t>
            </a:r>
            <a:endParaRPr lang="es-ES_tradnl" sz="1400" dirty="0"/>
          </a:p>
        </p:txBody>
      </p:sp>
      <p:cxnSp>
        <p:nvCxnSpPr>
          <p:cNvPr id="11" name="Conector recto de flecha 10">
            <a:extLst>
              <a:ext uri="{FF2B5EF4-FFF2-40B4-BE49-F238E27FC236}">
                <a16:creationId xmlns:a16="http://schemas.microsoft.com/office/drawing/2014/main" id="{2C1507C3-7154-47AF-B4AC-F540FC0EF86D}"/>
              </a:ext>
            </a:extLst>
          </p:cNvPr>
          <p:cNvCxnSpPr>
            <a:stCxn id="5" idx="3"/>
            <a:endCxn id="6" idx="1"/>
          </p:cNvCxnSpPr>
          <p:nvPr/>
        </p:nvCxnSpPr>
        <p:spPr>
          <a:xfrm>
            <a:off x="2201524" y="3206433"/>
            <a:ext cx="544820" cy="0"/>
          </a:xfrm>
          <a:prstGeom prst="straightConnector1">
            <a:avLst/>
          </a:prstGeom>
          <a:ln w="19050">
            <a:solidFill>
              <a:srgbClr val="0078D7"/>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82C87C10-8E99-4E87-B3BD-2AC6F07C0535}"/>
              </a:ext>
            </a:extLst>
          </p:cNvPr>
          <p:cNvCxnSpPr>
            <a:stCxn id="6" idx="3"/>
            <a:endCxn id="7" idx="1"/>
          </p:cNvCxnSpPr>
          <p:nvPr/>
        </p:nvCxnSpPr>
        <p:spPr>
          <a:xfrm>
            <a:off x="4011833" y="3206433"/>
            <a:ext cx="544820" cy="0"/>
          </a:xfrm>
          <a:prstGeom prst="straightConnector1">
            <a:avLst/>
          </a:prstGeom>
          <a:ln w="19050">
            <a:solidFill>
              <a:srgbClr val="0078D7"/>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35BE364C-3DC1-468B-8B45-FC207BC959E9}"/>
              </a:ext>
            </a:extLst>
          </p:cNvPr>
          <p:cNvCxnSpPr>
            <a:stCxn id="7" idx="3"/>
            <a:endCxn id="8" idx="1"/>
          </p:cNvCxnSpPr>
          <p:nvPr/>
        </p:nvCxnSpPr>
        <p:spPr>
          <a:xfrm>
            <a:off x="5822142" y="3206433"/>
            <a:ext cx="544820" cy="0"/>
          </a:xfrm>
          <a:prstGeom prst="straightConnector1">
            <a:avLst/>
          </a:prstGeom>
          <a:ln w="19050">
            <a:solidFill>
              <a:srgbClr val="0078D7"/>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11D9E35F-86C2-4299-8181-74E5F1FF52A4}"/>
              </a:ext>
            </a:extLst>
          </p:cNvPr>
          <p:cNvCxnSpPr>
            <a:stCxn id="8" idx="3"/>
            <a:endCxn id="9" idx="1"/>
          </p:cNvCxnSpPr>
          <p:nvPr/>
        </p:nvCxnSpPr>
        <p:spPr>
          <a:xfrm>
            <a:off x="7632451" y="3206433"/>
            <a:ext cx="544820" cy="0"/>
          </a:xfrm>
          <a:prstGeom prst="straightConnector1">
            <a:avLst/>
          </a:prstGeom>
          <a:ln w="19050">
            <a:solidFill>
              <a:srgbClr val="0078D7"/>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5AB0CB67-2658-487D-B4A3-B13BDC077513}"/>
              </a:ext>
            </a:extLst>
          </p:cNvPr>
          <p:cNvCxnSpPr>
            <a:stCxn id="9" idx="3"/>
            <a:endCxn id="10" idx="1"/>
          </p:cNvCxnSpPr>
          <p:nvPr/>
        </p:nvCxnSpPr>
        <p:spPr>
          <a:xfrm>
            <a:off x="9442760" y="3206433"/>
            <a:ext cx="544820" cy="0"/>
          </a:xfrm>
          <a:prstGeom prst="straightConnector1">
            <a:avLst/>
          </a:prstGeom>
          <a:ln w="19050">
            <a:solidFill>
              <a:srgbClr val="0078D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F9C51E4D-92CE-4EA7-BC1A-80E9D83708F3}"/>
              </a:ext>
            </a:extLst>
          </p:cNvPr>
          <p:cNvSpPr/>
          <p:nvPr/>
        </p:nvSpPr>
        <p:spPr>
          <a:xfrm>
            <a:off x="527749" y="4552815"/>
            <a:ext cx="7104702" cy="967028"/>
          </a:xfrm>
          <a:prstGeom prst="rect">
            <a:avLst/>
          </a:prstGeom>
          <a:solidFill>
            <a:srgbClr val="0078D7"/>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b="1" dirty="0">
                <a:latin typeface="Segoe UI Light" panose="020B0502040204020203" pitchFamily="34" charset="0"/>
                <a:cs typeface="Segoe UI Light" panose="020B0502040204020203" pitchFamily="34" charset="0"/>
              </a:rPr>
              <a:t>Crear </a:t>
            </a:r>
            <a:r>
              <a:rPr lang="es-ES" sz="3200" b="1" dirty="0" err="1">
                <a:latin typeface="Segoe UI Light" panose="020B0502040204020203" pitchFamily="34" charset="0"/>
                <a:cs typeface="Segoe UI Light" panose="020B0502040204020203" pitchFamily="34" charset="0"/>
              </a:rPr>
              <a:t>QnA</a:t>
            </a:r>
            <a:r>
              <a:rPr lang="es-ES" sz="3200" b="1" dirty="0">
                <a:latin typeface="Segoe UI Light" panose="020B0502040204020203" pitchFamily="34" charset="0"/>
                <a:cs typeface="Segoe UI Light" panose="020B0502040204020203" pitchFamily="34" charset="0"/>
              </a:rPr>
              <a:t> </a:t>
            </a:r>
            <a:r>
              <a:rPr lang="es-ES" sz="3200" b="1" dirty="0" err="1">
                <a:latin typeface="Segoe UI Light" panose="020B0502040204020203" pitchFamily="34" charset="0"/>
                <a:cs typeface="Segoe UI Light" panose="020B0502040204020203" pitchFamily="34" charset="0"/>
              </a:rPr>
              <a:t>Maker</a:t>
            </a:r>
            <a:r>
              <a:rPr lang="es-ES" sz="3200" b="1" dirty="0">
                <a:latin typeface="Segoe UI Light" panose="020B0502040204020203" pitchFamily="34" charset="0"/>
                <a:cs typeface="Segoe UI Light" panose="020B0502040204020203" pitchFamily="34" charset="0"/>
              </a:rPr>
              <a:t> </a:t>
            </a:r>
            <a:r>
              <a:rPr lang="es-ES" sz="3200" b="1" dirty="0" err="1">
                <a:latin typeface="Segoe UI Light" panose="020B0502040204020203" pitchFamily="34" charset="0"/>
                <a:cs typeface="Segoe UI Light" panose="020B0502040204020203" pitchFamily="34" charset="0"/>
              </a:rPr>
              <a:t>Bot</a:t>
            </a:r>
            <a:endParaRPr lang="es-ES_tradnl" sz="3200" b="1" dirty="0"/>
          </a:p>
        </p:txBody>
      </p:sp>
      <p:cxnSp>
        <p:nvCxnSpPr>
          <p:cNvPr id="17" name="Conector angular 21">
            <a:extLst>
              <a:ext uri="{FF2B5EF4-FFF2-40B4-BE49-F238E27FC236}">
                <a16:creationId xmlns:a16="http://schemas.microsoft.com/office/drawing/2014/main" id="{7E28D92F-6275-4B81-AF2F-59314B53B91B}"/>
              </a:ext>
            </a:extLst>
          </p:cNvPr>
          <p:cNvCxnSpPr>
            <a:stCxn id="16" idx="3"/>
            <a:endCxn id="9" idx="2"/>
          </p:cNvCxnSpPr>
          <p:nvPr/>
        </p:nvCxnSpPr>
        <p:spPr>
          <a:xfrm flipV="1">
            <a:off x="7632451" y="3689947"/>
            <a:ext cx="1177565" cy="1346382"/>
          </a:xfrm>
          <a:prstGeom prst="bentConnector2">
            <a:avLst/>
          </a:prstGeom>
          <a:ln w="19050">
            <a:solidFill>
              <a:srgbClr val="0078D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EB44F6F-8142-42EC-9E9C-87CC1416D497}"/>
              </a:ext>
            </a:extLst>
          </p:cNvPr>
          <p:cNvSpPr/>
          <p:nvPr/>
        </p:nvSpPr>
        <p:spPr>
          <a:xfrm>
            <a:off x="8897940" y="4278412"/>
            <a:ext cx="2698239" cy="523220"/>
          </a:xfrm>
          <a:prstGeom prst="rect">
            <a:avLst/>
          </a:prstGeom>
        </p:spPr>
        <p:txBody>
          <a:bodyPr wrap="none">
            <a:spAutoFit/>
          </a:bodyPr>
          <a:lstStyle/>
          <a:p>
            <a:r>
              <a:rPr lang="es-ES" sz="2800" b="1" dirty="0">
                <a:solidFill>
                  <a:srgbClr val="333333"/>
                </a:solidFill>
                <a:latin typeface="Segoe UI Semibold" panose="020B0702040204020203" pitchFamily="34" charset="0"/>
                <a:ea typeface="Segoe UI Emoji" panose="020B0502040204020203" pitchFamily="34" charset="0"/>
                <a:cs typeface="Segoe UI Semibold" panose="020B0702040204020203" pitchFamily="34" charset="0"/>
              </a:rPr>
              <a:t>¡sin programar!</a:t>
            </a:r>
            <a:endParaRPr lang="es-ES_tradnl" sz="2800" dirty="0">
              <a:solidFill>
                <a:srgbClr val="333333"/>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62970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6"/>
                                        </p:tgtEl>
                                      </p:cBhvr>
                                    </p:animEffect>
                                    <p:anim calcmode="lin" valueType="num">
                                      <p:cBhvr>
                                        <p:cTn id="12" dur="1000"/>
                                        <p:tgtEl>
                                          <p:spTgt spid="6"/>
                                        </p:tgtEl>
                                        <p:attrNameLst>
                                          <p:attrName>ppt_x</p:attrName>
                                        </p:attrNameLst>
                                      </p:cBhvr>
                                      <p:tavLst>
                                        <p:tav tm="0">
                                          <p:val>
                                            <p:strVal val="ppt_x"/>
                                          </p:val>
                                        </p:tav>
                                        <p:tav tm="100000">
                                          <p:val>
                                            <p:strVal val="ppt_x"/>
                                          </p:val>
                                        </p:tav>
                                      </p:tavLst>
                                    </p:anim>
                                    <p:anim calcmode="lin" valueType="num">
                                      <p:cBhvr>
                                        <p:cTn id="13" dur="1000"/>
                                        <p:tgtEl>
                                          <p:spTgt spid="6"/>
                                        </p:tgtEl>
                                        <p:attrNameLst>
                                          <p:attrName>ppt_y</p:attrName>
                                        </p:attrNameLst>
                                      </p:cBhvr>
                                      <p:tavLst>
                                        <p:tav tm="0">
                                          <p:val>
                                            <p:strVal val="ppt_y"/>
                                          </p:val>
                                        </p:tav>
                                        <p:tav tm="100000">
                                          <p:val>
                                            <p:strVal val="ppt_y+.1"/>
                                          </p:val>
                                        </p:tav>
                                      </p:tavLst>
                                    </p:anim>
                                    <p:set>
                                      <p:cBhvr>
                                        <p:cTn id="14" dur="1" fill="hold">
                                          <p:stCondLst>
                                            <p:cond delay="999"/>
                                          </p:stCondLst>
                                        </p:cTn>
                                        <p:tgtEl>
                                          <p:spTgt spid="6"/>
                                        </p:tgtEl>
                                        <p:attrNameLst>
                                          <p:attrName>style.visibility</p:attrName>
                                        </p:attrNameLst>
                                      </p:cBhvr>
                                      <p:to>
                                        <p:strVal val="hidden"/>
                                      </p:to>
                                    </p:set>
                                  </p:childTnLst>
                                </p:cTn>
                              </p:par>
                              <p:par>
                                <p:cTn id="15" presetID="42" presetClass="exit" presetSubtype="0" fill="hold" grpId="0" nodeType="withEffect">
                                  <p:stCondLst>
                                    <p:cond delay="0"/>
                                  </p:stCondLst>
                                  <p:childTnLst>
                                    <p:animEffect transition="out" filter="fade">
                                      <p:cBhvr>
                                        <p:cTn id="16" dur="1000"/>
                                        <p:tgtEl>
                                          <p:spTgt spid="7"/>
                                        </p:tgtEl>
                                      </p:cBhvr>
                                    </p:animEffect>
                                    <p:anim calcmode="lin" valueType="num">
                                      <p:cBhvr>
                                        <p:cTn id="17" dur="1000"/>
                                        <p:tgtEl>
                                          <p:spTgt spid="7"/>
                                        </p:tgtEl>
                                        <p:attrNameLst>
                                          <p:attrName>ppt_x</p:attrName>
                                        </p:attrNameLst>
                                      </p:cBhvr>
                                      <p:tavLst>
                                        <p:tav tm="0">
                                          <p:val>
                                            <p:strVal val="ppt_x"/>
                                          </p:val>
                                        </p:tav>
                                        <p:tav tm="100000">
                                          <p:val>
                                            <p:strVal val="ppt_x"/>
                                          </p:val>
                                        </p:tav>
                                      </p:tavLst>
                                    </p:anim>
                                    <p:anim calcmode="lin" valueType="num">
                                      <p:cBhvr>
                                        <p:cTn id="18" dur="1000"/>
                                        <p:tgtEl>
                                          <p:spTgt spid="7"/>
                                        </p:tgtEl>
                                        <p:attrNameLst>
                                          <p:attrName>ppt_y</p:attrName>
                                        </p:attrNameLst>
                                      </p:cBhvr>
                                      <p:tavLst>
                                        <p:tav tm="0">
                                          <p:val>
                                            <p:strVal val="ppt_y"/>
                                          </p:val>
                                        </p:tav>
                                        <p:tav tm="100000">
                                          <p:val>
                                            <p:strVal val="ppt_y+.1"/>
                                          </p:val>
                                        </p:tav>
                                      </p:tavLst>
                                    </p:anim>
                                    <p:set>
                                      <p:cBhvr>
                                        <p:cTn id="19" dur="1" fill="hold">
                                          <p:stCondLst>
                                            <p:cond delay="999"/>
                                          </p:stCondLst>
                                        </p:cTn>
                                        <p:tgtEl>
                                          <p:spTgt spid="7"/>
                                        </p:tgtEl>
                                        <p:attrNameLst>
                                          <p:attrName>style.visibility</p:attrName>
                                        </p:attrNameLst>
                                      </p:cBhvr>
                                      <p:to>
                                        <p:strVal val="hidden"/>
                                      </p:to>
                                    </p:set>
                                  </p:childTnLst>
                                </p:cTn>
                              </p:par>
                              <p:par>
                                <p:cTn id="20" presetID="42" presetClass="exit" presetSubtype="0" fill="hold" grpId="0" nodeType="withEffect">
                                  <p:stCondLst>
                                    <p:cond delay="0"/>
                                  </p:stCondLst>
                                  <p:childTnLst>
                                    <p:animEffect transition="out" filter="fade">
                                      <p:cBhvr>
                                        <p:cTn id="21" dur="1000"/>
                                        <p:tgtEl>
                                          <p:spTgt spid="8"/>
                                        </p:tgtEl>
                                      </p:cBhvr>
                                    </p:animEffect>
                                    <p:anim calcmode="lin" valueType="num">
                                      <p:cBhvr>
                                        <p:cTn id="22" dur="1000"/>
                                        <p:tgtEl>
                                          <p:spTgt spid="8"/>
                                        </p:tgtEl>
                                        <p:attrNameLst>
                                          <p:attrName>ppt_x</p:attrName>
                                        </p:attrNameLst>
                                      </p:cBhvr>
                                      <p:tavLst>
                                        <p:tav tm="0">
                                          <p:val>
                                            <p:strVal val="ppt_x"/>
                                          </p:val>
                                        </p:tav>
                                        <p:tav tm="100000">
                                          <p:val>
                                            <p:strVal val="ppt_x"/>
                                          </p:val>
                                        </p:tav>
                                      </p:tavLst>
                                    </p:anim>
                                    <p:anim calcmode="lin" valueType="num">
                                      <p:cBhvr>
                                        <p:cTn id="23" dur="1000"/>
                                        <p:tgtEl>
                                          <p:spTgt spid="8"/>
                                        </p:tgtEl>
                                        <p:attrNameLst>
                                          <p:attrName>ppt_y</p:attrName>
                                        </p:attrNameLst>
                                      </p:cBhvr>
                                      <p:tavLst>
                                        <p:tav tm="0">
                                          <p:val>
                                            <p:strVal val="ppt_y"/>
                                          </p:val>
                                        </p:tav>
                                        <p:tav tm="100000">
                                          <p:val>
                                            <p:strVal val="ppt_y+.1"/>
                                          </p:val>
                                        </p:tav>
                                      </p:tavLst>
                                    </p:anim>
                                    <p:set>
                                      <p:cBhvr>
                                        <p:cTn id="24" dur="1" fill="hold">
                                          <p:stCondLst>
                                            <p:cond delay="999"/>
                                          </p:stCondLst>
                                        </p:cTn>
                                        <p:tgtEl>
                                          <p:spTgt spid="8"/>
                                        </p:tgtEl>
                                        <p:attrNameLst>
                                          <p:attrName>style.visibility</p:attrName>
                                        </p:attrNameLst>
                                      </p:cBhvr>
                                      <p:to>
                                        <p:strVal val="hidden"/>
                                      </p:to>
                                    </p:set>
                                  </p:childTnLst>
                                </p:cTn>
                              </p:par>
                              <p:par>
                                <p:cTn id="25" presetID="42" presetClass="exit" presetSubtype="0" fill="hold" nodeType="withEffect">
                                  <p:stCondLst>
                                    <p:cond delay="0"/>
                                  </p:stCondLst>
                                  <p:childTnLst>
                                    <p:animEffect transition="out" filter="fade">
                                      <p:cBhvr>
                                        <p:cTn id="26" dur="1000"/>
                                        <p:tgtEl>
                                          <p:spTgt spid="13"/>
                                        </p:tgtEl>
                                      </p:cBhvr>
                                    </p:animEffect>
                                    <p:anim calcmode="lin" valueType="num">
                                      <p:cBhvr>
                                        <p:cTn id="27" dur="1000"/>
                                        <p:tgtEl>
                                          <p:spTgt spid="13"/>
                                        </p:tgtEl>
                                        <p:attrNameLst>
                                          <p:attrName>ppt_x</p:attrName>
                                        </p:attrNameLst>
                                      </p:cBhvr>
                                      <p:tavLst>
                                        <p:tav tm="0">
                                          <p:val>
                                            <p:strVal val="ppt_x"/>
                                          </p:val>
                                        </p:tav>
                                        <p:tav tm="100000">
                                          <p:val>
                                            <p:strVal val="ppt_x"/>
                                          </p:val>
                                        </p:tav>
                                      </p:tavLst>
                                    </p:anim>
                                    <p:anim calcmode="lin" valueType="num">
                                      <p:cBhvr>
                                        <p:cTn id="28" dur="1000"/>
                                        <p:tgtEl>
                                          <p:spTgt spid="13"/>
                                        </p:tgtEl>
                                        <p:attrNameLst>
                                          <p:attrName>ppt_y</p:attrName>
                                        </p:attrNameLst>
                                      </p:cBhvr>
                                      <p:tavLst>
                                        <p:tav tm="0">
                                          <p:val>
                                            <p:strVal val="ppt_y"/>
                                          </p:val>
                                        </p:tav>
                                        <p:tav tm="100000">
                                          <p:val>
                                            <p:strVal val="ppt_y+.1"/>
                                          </p:val>
                                        </p:tav>
                                      </p:tavLst>
                                    </p:anim>
                                    <p:set>
                                      <p:cBhvr>
                                        <p:cTn id="29" dur="1" fill="hold">
                                          <p:stCondLst>
                                            <p:cond delay="999"/>
                                          </p:stCondLst>
                                        </p:cTn>
                                        <p:tgtEl>
                                          <p:spTgt spid="13"/>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1000"/>
                                        <p:tgtEl>
                                          <p:spTgt spid="14"/>
                                        </p:tgtEl>
                                      </p:cBhvr>
                                    </p:animEffect>
                                    <p:anim calcmode="lin" valueType="num">
                                      <p:cBhvr>
                                        <p:cTn id="32" dur="1000"/>
                                        <p:tgtEl>
                                          <p:spTgt spid="14"/>
                                        </p:tgtEl>
                                        <p:attrNameLst>
                                          <p:attrName>ppt_x</p:attrName>
                                        </p:attrNameLst>
                                      </p:cBhvr>
                                      <p:tavLst>
                                        <p:tav tm="0">
                                          <p:val>
                                            <p:strVal val="ppt_x"/>
                                          </p:val>
                                        </p:tav>
                                        <p:tav tm="100000">
                                          <p:val>
                                            <p:strVal val="ppt_x"/>
                                          </p:val>
                                        </p:tav>
                                      </p:tavLst>
                                    </p:anim>
                                    <p:anim calcmode="lin" valueType="num">
                                      <p:cBhvr>
                                        <p:cTn id="33" dur="1000"/>
                                        <p:tgtEl>
                                          <p:spTgt spid="14"/>
                                        </p:tgtEl>
                                        <p:attrNameLst>
                                          <p:attrName>ppt_y</p:attrName>
                                        </p:attrNameLst>
                                      </p:cBhvr>
                                      <p:tavLst>
                                        <p:tav tm="0">
                                          <p:val>
                                            <p:strVal val="ppt_y"/>
                                          </p:val>
                                        </p:tav>
                                        <p:tav tm="100000">
                                          <p:val>
                                            <p:strVal val="ppt_y+.1"/>
                                          </p:val>
                                        </p:tav>
                                      </p:tavLst>
                                    </p:anim>
                                    <p:set>
                                      <p:cBhvr>
                                        <p:cTn id="34" dur="1" fill="hold">
                                          <p:stCondLst>
                                            <p:cond delay="999"/>
                                          </p:stCondLst>
                                        </p:cTn>
                                        <p:tgtEl>
                                          <p:spTgt spid="14"/>
                                        </p:tgtEl>
                                        <p:attrNameLst>
                                          <p:attrName>style.visibility</p:attrName>
                                        </p:attrNameLst>
                                      </p:cBhvr>
                                      <p:to>
                                        <p:strVal val="hidden"/>
                                      </p:to>
                                    </p:set>
                                  </p:childTnLst>
                                </p:cTn>
                              </p:par>
                              <p:par>
                                <p:cTn id="35" presetID="42" presetClass="exit" presetSubtype="0" fill="hold" nodeType="withEffect">
                                  <p:stCondLst>
                                    <p:cond delay="0"/>
                                  </p:stCondLst>
                                  <p:childTnLst>
                                    <p:animEffect transition="out" filter="fade">
                                      <p:cBhvr>
                                        <p:cTn id="36" dur="1000"/>
                                        <p:tgtEl>
                                          <p:spTgt spid="12"/>
                                        </p:tgtEl>
                                      </p:cBhvr>
                                    </p:animEffect>
                                    <p:anim calcmode="lin" valueType="num">
                                      <p:cBhvr>
                                        <p:cTn id="37" dur="1000"/>
                                        <p:tgtEl>
                                          <p:spTgt spid="12"/>
                                        </p:tgtEl>
                                        <p:attrNameLst>
                                          <p:attrName>ppt_x</p:attrName>
                                        </p:attrNameLst>
                                      </p:cBhvr>
                                      <p:tavLst>
                                        <p:tav tm="0">
                                          <p:val>
                                            <p:strVal val="ppt_x"/>
                                          </p:val>
                                        </p:tav>
                                        <p:tav tm="100000">
                                          <p:val>
                                            <p:strVal val="ppt_x"/>
                                          </p:val>
                                        </p:tav>
                                      </p:tavLst>
                                    </p:anim>
                                    <p:anim calcmode="lin" valueType="num">
                                      <p:cBhvr>
                                        <p:cTn id="38" dur="1000"/>
                                        <p:tgtEl>
                                          <p:spTgt spid="12"/>
                                        </p:tgtEl>
                                        <p:attrNameLst>
                                          <p:attrName>ppt_y</p:attrName>
                                        </p:attrNameLst>
                                      </p:cBhvr>
                                      <p:tavLst>
                                        <p:tav tm="0">
                                          <p:val>
                                            <p:strVal val="ppt_y"/>
                                          </p:val>
                                        </p:tav>
                                        <p:tav tm="100000">
                                          <p:val>
                                            <p:strVal val="ppt_y+.1"/>
                                          </p:val>
                                        </p:tav>
                                      </p:tavLst>
                                    </p:anim>
                                    <p:set>
                                      <p:cBhvr>
                                        <p:cTn id="39" dur="1" fill="hold">
                                          <p:stCondLst>
                                            <p:cond delay="999"/>
                                          </p:stCondLst>
                                        </p:cTn>
                                        <p:tgtEl>
                                          <p:spTgt spid="12"/>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11"/>
                                        </p:tgtEl>
                                      </p:cBhvr>
                                    </p:animEffect>
                                    <p:anim calcmode="lin" valueType="num">
                                      <p:cBhvr>
                                        <p:cTn id="42" dur="1000"/>
                                        <p:tgtEl>
                                          <p:spTgt spid="11"/>
                                        </p:tgtEl>
                                        <p:attrNameLst>
                                          <p:attrName>ppt_x</p:attrName>
                                        </p:attrNameLst>
                                      </p:cBhvr>
                                      <p:tavLst>
                                        <p:tav tm="0">
                                          <p:val>
                                            <p:strVal val="ppt_x"/>
                                          </p:val>
                                        </p:tav>
                                        <p:tav tm="100000">
                                          <p:val>
                                            <p:strVal val="ppt_x"/>
                                          </p:val>
                                        </p:tav>
                                      </p:tavLst>
                                    </p:anim>
                                    <p:anim calcmode="lin" valueType="num">
                                      <p:cBhvr>
                                        <p:cTn id="43" dur="1000"/>
                                        <p:tgtEl>
                                          <p:spTgt spid="11"/>
                                        </p:tgtEl>
                                        <p:attrNameLst>
                                          <p:attrName>ppt_y</p:attrName>
                                        </p:attrNameLst>
                                      </p:cBhvr>
                                      <p:tavLst>
                                        <p:tav tm="0">
                                          <p:val>
                                            <p:strVal val="ppt_y"/>
                                          </p:val>
                                        </p:tav>
                                        <p:tav tm="100000">
                                          <p:val>
                                            <p:strVal val="ppt_y+.1"/>
                                          </p:val>
                                        </p:tav>
                                      </p:tavLst>
                                    </p:anim>
                                    <p:set>
                                      <p:cBhvr>
                                        <p:cTn id="44" dur="1" fill="hold">
                                          <p:stCondLst>
                                            <p:cond delay="999"/>
                                          </p:stCondLst>
                                        </p:cTn>
                                        <p:tgtEl>
                                          <p:spTgt spid="11"/>
                                        </p:tgtEl>
                                        <p:attrNameLst>
                                          <p:attrName>style.visibility</p:attrName>
                                        </p:attrNameLst>
                                      </p:cBhvr>
                                      <p:to>
                                        <p:strVal val="hidden"/>
                                      </p:to>
                                    </p:set>
                                  </p:childTnLst>
                                </p:cTn>
                              </p:par>
                            </p:childTnLst>
                          </p:cTn>
                        </p:par>
                        <p:par>
                          <p:cTn id="45" fill="hold">
                            <p:stCondLst>
                              <p:cond delay="1000"/>
                            </p:stCondLst>
                            <p:childTnLst>
                              <p:par>
                                <p:cTn id="46" presetID="42" presetClass="entr" presetSubtype="0" fill="hold" grpId="0" nodeType="afterEffect">
                                  <p:stCondLst>
                                    <p:cond delay="50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50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1000"/>
                                        <p:tgtEl>
                                          <p:spTgt spid="17"/>
                                        </p:tgtEl>
                                      </p:cBhvr>
                                    </p:animEffect>
                                    <p:anim calcmode="lin" valueType="num">
                                      <p:cBhvr>
                                        <p:cTn id="54" dur="1000" fill="hold"/>
                                        <p:tgtEl>
                                          <p:spTgt spid="17"/>
                                        </p:tgtEl>
                                        <p:attrNameLst>
                                          <p:attrName>ppt_x</p:attrName>
                                        </p:attrNameLst>
                                      </p:cBhvr>
                                      <p:tavLst>
                                        <p:tav tm="0">
                                          <p:val>
                                            <p:strVal val="#ppt_x"/>
                                          </p:val>
                                        </p:tav>
                                        <p:tav tm="100000">
                                          <p:val>
                                            <p:strVal val="#ppt_x"/>
                                          </p:val>
                                        </p:tav>
                                      </p:tavLst>
                                    </p:anim>
                                    <p:anim calcmode="lin" valueType="num">
                                      <p:cBhvr>
                                        <p:cTn id="55" dur="1000" fill="hold"/>
                                        <p:tgtEl>
                                          <p:spTgt spid="17"/>
                                        </p:tgtEl>
                                        <p:attrNameLst>
                                          <p:attrName>ppt_y</p:attrName>
                                        </p:attrNameLst>
                                      </p:cBhvr>
                                      <p:tavLst>
                                        <p:tav tm="0">
                                          <p:val>
                                            <p:strVal val="#ppt_y+.1"/>
                                          </p:val>
                                        </p:tav>
                                        <p:tav tm="100000">
                                          <p:val>
                                            <p:strVal val="#ppt_y"/>
                                          </p:val>
                                        </p:tav>
                                      </p:tavLst>
                                    </p:anim>
                                  </p:childTnLst>
                                </p:cTn>
                              </p:par>
                            </p:childTnLst>
                          </p:cTn>
                        </p:par>
                        <p:par>
                          <p:cTn id="56" fill="hold">
                            <p:stCondLst>
                              <p:cond delay="2500"/>
                            </p:stCondLst>
                            <p:childTnLst>
                              <p:par>
                                <p:cTn id="57" presetID="10" presetClass="entr" presetSubtype="0" fill="hold" grpId="0" nodeType="afterEffect">
                                  <p:stCondLst>
                                    <p:cond delay="50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6" grpId="0" animBg="1"/>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QnA</a:t>
            </a:r>
            <a:r>
              <a:rPr lang="en-US" dirty="0"/>
              <a:t> Maker</a:t>
            </a:r>
          </a:p>
        </p:txBody>
      </p:sp>
      <p:sp>
        <p:nvSpPr>
          <p:cNvPr id="5" name="Rectángulo 4">
            <a:extLst>
              <a:ext uri="{FF2B5EF4-FFF2-40B4-BE49-F238E27FC236}">
                <a16:creationId xmlns:a16="http://schemas.microsoft.com/office/drawing/2014/main" id="{C34F847D-5992-434B-B7E5-755B65D9DEB3}"/>
              </a:ext>
            </a:extLst>
          </p:cNvPr>
          <p:cNvSpPr/>
          <p:nvPr/>
        </p:nvSpPr>
        <p:spPr>
          <a:xfrm>
            <a:off x="372318" y="1287220"/>
            <a:ext cx="5723682" cy="646331"/>
          </a:xfrm>
          <a:prstGeom prst="rect">
            <a:avLst/>
          </a:prstGeom>
        </p:spPr>
        <p:txBody>
          <a:bodyPr wrap="square">
            <a:spAutoFit/>
          </a:bodyPr>
          <a:lstStyle/>
          <a:p>
            <a:pPr defTabSz="1219170">
              <a:spcBef>
                <a:spcPts val="600"/>
              </a:spcBef>
            </a:pPr>
            <a:r>
              <a:rPr lang="es-ES" dirty="0">
                <a:latin typeface="Segoe UI Light" panose="020B0502040204020203" pitchFamily="34" charset="0"/>
                <a:cs typeface="Segoe UI Light" panose="020B0502040204020203" pitchFamily="34" charset="0"/>
              </a:rPr>
              <a:t>Este servicio de Azure nos permite construir un chatbot de preguntas más frecuentes (</a:t>
            </a:r>
            <a:r>
              <a:rPr lang="es-ES" i="1" dirty="0" err="1">
                <a:latin typeface="Segoe UI Light" panose="020B0502040204020203" pitchFamily="34" charset="0"/>
                <a:cs typeface="Segoe UI Light" panose="020B0502040204020203" pitchFamily="34" charset="0"/>
              </a:rPr>
              <a:t>Questions</a:t>
            </a:r>
            <a:r>
              <a:rPr lang="es-ES" i="1" dirty="0">
                <a:latin typeface="Segoe UI Light" panose="020B0502040204020203" pitchFamily="34" charset="0"/>
                <a:cs typeface="Segoe UI Light" panose="020B0502040204020203" pitchFamily="34" charset="0"/>
              </a:rPr>
              <a:t> and </a:t>
            </a:r>
            <a:r>
              <a:rPr lang="es-ES" i="1" dirty="0" err="1">
                <a:latin typeface="Segoe UI Light" panose="020B0502040204020203" pitchFamily="34" charset="0"/>
                <a:cs typeface="Segoe UI Light" panose="020B0502040204020203" pitchFamily="34" charset="0"/>
              </a:rPr>
              <a:t>Answers</a:t>
            </a:r>
            <a:r>
              <a:rPr lang="es-ES" dirty="0">
                <a:latin typeface="Segoe UI Light" panose="020B0502040204020203" pitchFamily="34" charset="0"/>
                <a:cs typeface="Segoe UI Light" panose="020B0502040204020203" pitchFamily="34" charset="0"/>
              </a:rPr>
              <a:t>).</a:t>
            </a:r>
          </a:p>
        </p:txBody>
      </p:sp>
      <p:sp>
        <p:nvSpPr>
          <p:cNvPr id="6" name="Rectángulo 5">
            <a:extLst>
              <a:ext uri="{FF2B5EF4-FFF2-40B4-BE49-F238E27FC236}">
                <a16:creationId xmlns:a16="http://schemas.microsoft.com/office/drawing/2014/main" id="{C44A5B39-9384-4E73-9654-19D09A890633}"/>
              </a:ext>
            </a:extLst>
          </p:cNvPr>
          <p:cNvSpPr/>
          <p:nvPr/>
        </p:nvSpPr>
        <p:spPr>
          <a:xfrm>
            <a:off x="372318" y="2280535"/>
            <a:ext cx="5723682" cy="923330"/>
          </a:xfrm>
          <a:prstGeom prst="rect">
            <a:avLst/>
          </a:prstGeom>
        </p:spPr>
        <p:txBody>
          <a:bodyPr wrap="square">
            <a:spAutoFit/>
          </a:bodyPr>
          <a:lstStyle/>
          <a:p>
            <a:pPr defTabSz="1219170">
              <a:spcBef>
                <a:spcPts val="600"/>
              </a:spcBef>
            </a:pPr>
            <a:r>
              <a:rPr lang="es-ES" dirty="0">
                <a:latin typeface="Segoe UI Light" panose="020B0502040204020203" pitchFamily="34" charset="0"/>
                <a:cs typeface="Segoe UI Light" panose="020B0502040204020203" pitchFamily="34" charset="0"/>
              </a:rPr>
              <a:t>Puede construirse a través de URLs, documentos estructurados o directamente creando las preguntas y las respuestas en el propio servicio. </a:t>
            </a:r>
            <a:r>
              <a:rPr lang="es-ES" b="1" dirty="0">
                <a:latin typeface="Segoe UI Semibold" panose="020B0702040204020203" pitchFamily="34" charset="0"/>
                <a:cs typeface="Segoe UI Semibold" panose="020B0702040204020203" pitchFamily="34" charset="0"/>
              </a:rPr>
              <a:t>Copia, pega, ¡</a:t>
            </a:r>
            <a:r>
              <a:rPr lang="es-ES" b="1" dirty="0" err="1">
                <a:latin typeface="Segoe UI Semibold" panose="020B0702040204020203" pitchFamily="34" charset="0"/>
                <a:cs typeface="Segoe UI Semibold" panose="020B0702040204020203" pitchFamily="34" charset="0"/>
              </a:rPr>
              <a:t>bot</a:t>
            </a:r>
            <a:r>
              <a:rPr lang="es-ES" b="1" dirty="0">
                <a:latin typeface="Segoe UI Semibold" panose="020B0702040204020203" pitchFamily="34" charset="0"/>
                <a:cs typeface="Segoe UI Semibold" panose="020B0702040204020203" pitchFamily="34" charset="0"/>
              </a:rPr>
              <a:t>!</a:t>
            </a:r>
          </a:p>
        </p:txBody>
      </p:sp>
      <p:pic>
        <p:nvPicPr>
          <p:cNvPr id="7" name="Imagen 6">
            <a:extLst>
              <a:ext uri="{FF2B5EF4-FFF2-40B4-BE49-F238E27FC236}">
                <a16:creationId xmlns:a16="http://schemas.microsoft.com/office/drawing/2014/main" id="{27FB8E00-8BB3-481C-83ED-8E0ADBB56F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9200" y="3632981"/>
            <a:ext cx="1495425" cy="609600"/>
          </a:xfrm>
          <a:prstGeom prst="rect">
            <a:avLst/>
          </a:prstGeom>
        </p:spPr>
      </p:pic>
      <p:pic>
        <p:nvPicPr>
          <p:cNvPr id="8" name="Imagen 7">
            <a:extLst>
              <a:ext uri="{FF2B5EF4-FFF2-40B4-BE49-F238E27FC236}">
                <a16:creationId xmlns:a16="http://schemas.microsoft.com/office/drawing/2014/main" id="{151018A3-130D-404C-ACF5-BD75E557B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5149" y="1284227"/>
            <a:ext cx="4591549" cy="4753604"/>
          </a:xfrm>
          <a:prstGeom prst="rect">
            <a:avLst/>
          </a:prstGeom>
          <a:ln>
            <a:noFill/>
          </a:ln>
          <a:effectLst>
            <a:softEdge rad="12700"/>
          </a:effectLst>
        </p:spPr>
      </p:pic>
      <p:pic>
        <p:nvPicPr>
          <p:cNvPr id="9" name="Imagen 8">
            <a:extLst>
              <a:ext uri="{FF2B5EF4-FFF2-40B4-BE49-F238E27FC236}">
                <a16:creationId xmlns:a16="http://schemas.microsoft.com/office/drawing/2014/main" id="{4F5435DA-AE49-44C2-9BB2-140417BDEB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5739" y="4671697"/>
            <a:ext cx="3676839" cy="984301"/>
          </a:xfrm>
          <a:prstGeom prst="rect">
            <a:avLst/>
          </a:prstGeom>
        </p:spPr>
      </p:pic>
    </p:spTree>
    <p:extLst>
      <p:ext uri="{BB962C8B-B14F-4D97-AF65-F5344CB8AC3E}">
        <p14:creationId xmlns:p14="http://schemas.microsoft.com/office/powerpoint/2010/main" val="188970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pPr algn="ctr"/>
            <a:r>
              <a:rPr lang="en-US" sz="4000" dirty="0" err="1"/>
              <a:t>Vamos</a:t>
            </a:r>
            <a:r>
              <a:rPr lang="en-US" sz="4000" dirty="0"/>
              <a:t> a </a:t>
            </a:r>
            <a:r>
              <a:rPr lang="en-US" sz="4000" dirty="0" err="1"/>
              <a:t>empezar</a:t>
            </a:r>
            <a:r>
              <a:rPr lang="en-US" sz="4000" dirty="0"/>
              <a:t> a </a:t>
            </a:r>
            <a:r>
              <a:rPr lang="en-US" sz="4000" dirty="0" err="1"/>
              <a:t>mirar</a:t>
            </a:r>
            <a:r>
              <a:rPr lang="en-US" sz="4000" dirty="0"/>
              <a:t> </a:t>
            </a:r>
            <a:r>
              <a:rPr lang="en-US" sz="4000" dirty="0" err="1"/>
              <a:t>más</a:t>
            </a:r>
            <a:r>
              <a:rPr lang="en-US" sz="4000" dirty="0"/>
              <a:t> </a:t>
            </a:r>
            <a:r>
              <a:rPr lang="en-US" sz="4000" dirty="0" err="1"/>
              <a:t>allá</a:t>
            </a:r>
            <a:r>
              <a:rPr lang="en-US" sz="4000" dirty="0"/>
              <a:t> del </a:t>
            </a:r>
            <a:r>
              <a:rPr lang="en-US" sz="4000" dirty="0" err="1"/>
              <a:t>muro</a:t>
            </a:r>
            <a:r>
              <a:rPr lang="en-US" sz="4000" dirty="0"/>
              <a:t>…</a:t>
            </a:r>
          </a:p>
        </p:txBody>
      </p:sp>
      <p:sp>
        <p:nvSpPr>
          <p:cNvPr id="14" name="Marcador de contenido 13">
            <a:extLst>
              <a:ext uri="{FF2B5EF4-FFF2-40B4-BE49-F238E27FC236}">
                <a16:creationId xmlns:a16="http://schemas.microsoft.com/office/drawing/2014/main" id="{8BD7FDD7-A58D-4AC0-89D6-C6A0559B11E7}"/>
              </a:ext>
            </a:extLst>
          </p:cNvPr>
          <p:cNvSpPr>
            <a:spLocks noGrp="1"/>
          </p:cNvSpPr>
          <p:nvPr>
            <p:ph sz="quarter" idx="13"/>
          </p:nvPr>
        </p:nvSpPr>
        <p:spPr>
          <a:xfrm>
            <a:off x="6209076" y="5088140"/>
            <a:ext cx="5445583" cy="609398"/>
          </a:xfrm>
        </p:spPr>
        <p:txBody>
          <a:bodyPr/>
          <a:lstStyle/>
          <a:p>
            <a:pPr algn="ctr"/>
            <a:r>
              <a:rPr lang="es-ES_tradnl" sz="4800" b="1" dirty="0"/>
              <a:t>DEMO!</a:t>
            </a:r>
          </a:p>
        </p:txBody>
      </p:sp>
      <p:sp>
        <p:nvSpPr>
          <p:cNvPr id="7" name="Rectángulo 6">
            <a:extLst>
              <a:ext uri="{FF2B5EF4-FFF2-40B4-BE49-F238E27FC236}">
                <a16:creationId xmlns:a16="http://schemas.microsoft.com/office/drawing/2014/main" id="{5FC38FC1-F6EF-4C4B-8B99-BC5AC3DA6071}"/>
              </a:ext>
            </a:extLst>
          </p:cNvPr>
          <p:cNvSpPr/>
          <p:nvPr/>
        </p:nvSpPr>
        <p:spPr>
          <a:xfrm>
            <a:off x="575849" y="2505670"/>
            <a:ext cx="5324919" cy="923330"/>
          </a:xfrm>
          <a:prstGeom prst="rect">
            <a:avLst/>
          </a:prstGeom>
        </p:spPr>
        <p:txBody>
          <a:bodyPr wrap="none">
            <a:spAutoFit/>
          </a:bodyPr>
          <a:lstStyle/>
          <a:p>
            <a:pPr algn="ctr"/>
            <a:r>
              <a:rPr lang="en-US" sz="5400" spc="-53" dirty="0">
                <a:gradFill>
                  <a:gsLst>
                    <a:gs pos="100000">
                      <a:schemeClr val="bg1"/>
                    </a:gs>
                    <a:gs pos="0">
                      <a:schemeClr val="bg1"/>
                    </a:gs>
                  </a:gsLst>
                  <a:lin ang="5400000" scaled="0"/>
                </a:gradFill>
                <a:latin typeface="Segoe UI Semibold" panose="020B0702040204020203" pitchFamily="34" charset="0"/>
                <a:cs typeface="Segoe UI Semibold" panose="020B0702040204020203" pitchFamily="34" charset="0"/>
              </a:rPr>
              <a:t>DEMO is coming</a:t>
            </a:r>
          </a:p>
        </p:txBody>
      </p:sp>
      <p:pic>
        <p:nvPicPr>
          <p:cNvPr id="16" name="Imagen 15" descr="Imagen que contiene nieve, exterior, naturaleza, cielo&#10;&#10;Descripción generada con confianza muy alta">
            <a:extLst>
              <a:ext uri="{FF2B5EF4-FFF2-40B4-BE49-F238E27FC236}">
                <a16:creationId xmlns:a16="http://schemas.microsoft.com/office/drawing/2014/main" id="{E84EF274-B828-4DF5-9CAC-4D16787DBEFC}"/>
              </a:ext>
            </a:extLst>
          </p:cNvPr>
          <p:cNvPicPr>
            <a:picLocks noChangeAspect="1"/>
          </p:cNvPicPr>
          <p:nvPr/>
        </p:nvPicPr>
        <p:blipFill rotWithShape="1">
          <a:blip r:embed="rId3"/>
          <a:srcRect l="15861" t="64" r="35121" b="-64"/>
          <a:stretch/>
        </p:blipFill>
        <p:spPr>
          <a:xfrm>
            <a:off x="0" y="0"/>
            <a:ext cx="5972290" cy="6862425"/>
          </a:xfrm>
          <a:prstGeom prst="rect">
            <a:avLst/>
          </a:prstGeom>
        </p:spPr>
      </p:pic>
    </p:spTree>
    <p:extLst>
      <p:ext uri="{BB962C8B-B14F-4D97-AF65-F5344CB8AC3E}">
        <p14:creationId xmlns:p14="http://schemas.microsoft.com/office/powerpoint/2010/main" val="2111001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La </a:t>
            </a:r>
            <a:r>
              <a:rPr lang="en-US" dirty="0" err="1"/>
              <a:t>visión</a:t>
            </a:r>
            <a:r>
              <a:rPr lang="en-US" dirty="0"/>
              <a:t> de un chatbot</a:t>
            </a:r>
          </a:p>
        </p:txBody>
      </p:sp>
      <p:sp>
        <p:nvSpPr>
          <p:cNvPr id="3" name="Marcador de texto 2"/>
          <p:cNvSpPr>
            <a:spLocks noGrp="1"/>
          </p:cNvSpPr>
          <p:nvPr>
            <p:ph type="body" sz="quarter" idx="12"/>
          </p:nvPr>
        </p:nvSpPr>
        <p:spPr/>
        <p:txBody>
          <a:bodyPr/>
          <a:lstStyle/>
          <a:p>
            <a:r>
              <a:rPr lang="en-US" dirty="0" err="1"/>
              <a:t>en</a:t>
            </a:r>
            <a:r>
              <a:rPr lang="en-US" dirty="0"/>
              <a:t> un Digital Workplace</a:t>
            </a:r>
          </a:p>
        </p:txBody>
      </p:sp>
    </p:spTree>
    <p:extLst>
      <p:ext uri="{BB962C8B-B14F-4D97-AF65-F5344CB8AC3E}">
        <p14:creationId xmlns:p14="http://schemas.microsoft.com/office/powerpoint/2010/main" val="76943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Componentes</a:t>
            </a:r>
            <a:endParaRPr lang="en-US" dirty="0"/>
          </a:p>
        </p:txBody>
      </p:sp>
      <p:grpSp>
        <p:nvGrpSpPr>
          <p:cNvPr id="5" name="Grupo 4">
            <a:extLst>
              <a:ext uri="{FF2B5EF4-FFF2-40B4-BE49-F238E27FC236}">
                <a16:creationId xmlns:a16="http://schemas.microsoft.com/office/drawing/2014/main" id="{66D3ECD9-8A73-47A6-812A-E3D7B5F82501}"/>
              </a:ext>
            </a:extLst>
          </p:cNvPr>
          <p:cNvGrpSpPr/>
          <p:nvPr/>
        </p:nvGrpSpPr>
        <p:grpSpPr>
          <a:xfrm>
            <a:off x="4259809" y="3785154"/>
            <a:ext cx="1649990" cy="1649990"/>
            <a:chOff x="4259809" y="3785154"/>
            <a:chExt cx="1649990" cy="1649990"/>
          </a:xfrm>
        </p:grpSpPr>
        <p:sp>
          <p:nvSpPr>
            <p:cNvPr id="6" name="Shape 253">
              <a:extLst>
                <a:ext uri="{FF2B5EF4-FFF2-40B4-BE49-F238E27FC236}">
                  <a16:creationId xmlns:a16="http://schemas.microsoft.com/office/drawing/2014/main" id="{29B2D640-674F-410A-953C-B4F2A47F34D3}"/>
                </a:ext>
              </a:extLst>
            </p:cNvPr>
            <p:cNvSpPr/>
            <p:nvPr/>
          </p:nvSpPr>
          <p:spPr>
            <a:xfrm>
              <a:off x="4259809" y="3785154"/>
              <a:ext cx="1649990" cy="1649990"/>
            </a:xfrm>
            <a:prstGeom prst="ellipse">
              <a:avLst/>
            </a:prstGeom>
            <a:solidFill>
              <a:srgbClr val="00188F"/>
            </a:solidFill>
            <a:ln>
              <a:noFill/>
            </a:ln>
          </p:spPr>
          <p:txBody>
            <a:bodyPr lIns="91425" tIns="91425" rIns="91425" bIns="91425" anchor="ctr" anchorCtr="0">
              <a:noAutofit/>
            </a:bodyPr>
            <a:lstStyle/>
            <a:p>
              <a:pPr algn="ctr"/>
              <a:endParaRPr sz="1000" dirty="0">
                <a:solidFill>
                  <a:srgbClr val="FFFFFF"/>
                </a:solidFill>
                <a:latin typeface="Nunito Sans"/>
                <a:ea typeface="Nunito Sans"/>
                <a:cs typeface="Nunito Sans"/>
                <a:sym typeface="Nunito Sans"/>
              </a:endParaRPr>
            </a:p>
            <a:p>
              <a:pPr algn="ctr"/>
              <a:endParaRPr lang="en" sz="1200" dirty="0">
                <a:solidFill>
                  <a:schemeClr val="bg1"/>
                </a:solidFill>
                <a:latin typeface="Segoe UI Light" panose="020B0502040204020203" pitchFamily="34" charset="0"/>
                <a:cs typeface="Segoe UI Light" panose="020B0502040204020203" pitchFamily="34" charset="0"/>
                <a:sym typeface="Nunito Sans"/>
              </a:endParaRPr>
            </a:p>
            <a:p>
              <a:pPr algn="ctr"/>
              <a:endParaRPr lang="en" sz="1200" dirty="0">
                <a:solidFill>
                  <a:schemeClr val="bg1"/>
                </a:solidFill>
                <a:latin typeface="Segoe UI Light" panose="020B0502040204020203" pitchFamily="34" charset="0"/>
                <a:cs typeface="Segoe UI Light" panose="020B0502040204020203" pitchFamily="34" charset="0"/>
                <a:sym typeface="Nunito Sans"/>
              </a:endParaRPr>
            </a:p>
            <a:p>
              <a:pPr algn="ctr"/>
              <a:r>
                <a:rPr lang="en" sz="1400" dirty="0">
                  <a:solidFill>
                    <a:schemeClr val="bg1"/>
                  </a:solidFill>
                  <a:latin typeface="Segoe UI Light" panose="020B0502040204020203" pitchFamily="34" charset="0"/>
                  <a:cs typeface="Segoe UI Light" panose="020B0502040204020203" pitchFamily="34" charset="0"/>
                  <a:sym typeface="Nunito Sans"/>
                </a:rPr>
                <a:t>Integración</a:t>
              </a:r>
            </a:p>
          </p:txBody>
        </p:sp>
        <p:sp>
          <p:nvSpPr>
            <p:cNvPr id="7" name="Rectángulo 6">
              <a:extLst>
                <a:ext uri="{FF2B5EF4-FFF2-40B4-BE49-F238E27FC236}">
                  <a16:creationId xmlns:a16="http://schemas.microsoft.com/office/drawing/2014/main" id="{7AE3DE46-3ACE-4483-BA54-898C6D316575}"/>
                </a:ext>
              </a:extLst>
            </p:cNvPr>
            <p:cNvSpPr/>
            <p:nvPr/>
          </p:nvSpPr>
          <p:spPr>
            <a:xfrm>
              <a:off x="4812934" y="4187044"/>
              <a:ext cx="543739" cy="523220"/>
            </a:xfrm>
            <a:prstGeom prst="rect">
              <a:avLst/>
            </a:prstGeom>
          </p:spPr>
          <p:txBody>
            <a:bodyPr wrap="none">
              <a:spAutoFit/>
            </a:bodyPr>
            <a:lstStyle/>
            <a:p>
              <a:r>
                <a:rPr lang="es-ES" sz="2800" dirty="0">
                  <a:solidFill>
                    <a:schemeClr val="bg1"/>
                  </a:solidFill>
                  <a:latin typeface="Fabric MDL2 Assets" panose="050A0102010101010101" pitchFamily="18" charset="0"/>
                </a:rPr>
                <a:t></a:t>
              </a:r>
              <a:endParaRPr lang="es-ES_tradnl" sz="2800" dirty="0"/>
            </a:p>
          </p:txBody>
        </p:sp>
      </p:grpSp>
      <p:grpSp>
        <p:nvGrpSpPr>
          <p:cNvPr id="8" name="Grupo 7">
            <a:extLst>
              <a:ext uri="{FF2B5EF4-FFF2-40B4-BE49-F238E27FC236}">
                <a16:creationId xmlns:a16="http://schemas.microsoft.com/office/drawing/2014/main" id="{4735176E-7BDF-4F13-8E9B-567FBF2A8797}"/>
              </a:ext>
            </a:extLst>
          </p:cNvPr>
          <p:cNvGrpSpPr/>
          <p:nvPr/>
        </p:nvGrpSpPr>
        <p:grpSpPr>
          <a:xfrm>
            <a:off x="6306419" y="3785154"/>
            <a:ext cx="1649990" cy="1649990"/>
            <a:chOff x="6306419" y="3785154"/>
            <a:chExt cx="1649990" cy="1649990"/>
          </a:xfrm>
        </p:grpSpPr>
        <p:sp>
          <p:nvSpPr>
            <p:cNvPr id="9" name="Shape 254">
              <a:extLst>
                <a:ext uri="{FF2B5EF4-FFF2-40B4-BE49-F238E27FC236}">
                  <a16:creationId xmlns:a16="http://schemas.microsoft.com/office/drawing/2014/main" id="{C35D4A30-3F93-45BD-9B73-03F0122650CF}"/>
                </a:ext>
              </a:extLst>
            </p:cNvPr>
            <p:cNvSpPr/>
            <p:nvPr/>
          </p:nvSpPr>
          <p:spPr>
            <a:xfrm>
              <a:off x="6306419" y="3785154"/>
              <a:ext cx="1649990" cy="1649990"/>
            </a:xfrm>
            <a:prstGeom prst="ellipse">
              <a:avLst/>
            </a:prstGeom>
            <a:solidFill>
              <a:srgbClr val="0078D7"/>
            </a:solidFill>
            <a:ln>
              <a:noFill/>
            </a:ln>
          </p:spPr>
          <p:txBody>
            <a:bodyPr lIns="91425" tIns="91425" rIns="91425" bIns="91425" anchor="ctr" anchorCtr="0">
              <a:noAutofit/>
            </a:bodyPr>
            <a:lstStyle/>
            <a:p>
              <a:pPr algn="ctr"/>
              <a:endParaRPr lang="en" sz="1000" dirty="0">
                <a:solidFill>
                  <a:srgbClr val="FFFFFF"/>
                </a:solidFill>
                <a:latin typeface="Nunito Sans"/>
                <a:ea typeface="Nunito Sans"/>
                <a:cs typeface="Nunito Sans"/>
                <a:sym typeface="Nunito Sans"/>
              </a:endParaRPr>
            </a:p>
            <a:p>
              <a:pPr algn="ctr"/>
              <a:endParaRPr lang="en" sz="1000" dirty="0">
                <a:solidFill>
                  <a:srgbClr val="FFFFFF"/>
                </a:solidFill>
                <a:latin typeface="Nunito Sans"/>
                <a:ea typeface="Nunito Sans"/>
                <a:cs typeface="Nunito Sans"/>
                <a:sym typeface="Nunito Sans"/>
              </a:endParaRPr>
            </a:p>
            <a:p>
              <a:pPr algn="ctr">
                <a:buClr>
                  <a:schemeClr val="dk1"/>
                </a:buClr>
                <a:buSzPct val="110000"/>
              </a:pPr>
              <a:endParaRPr lang="en" sz="1200" dirty="0">
                <a:solidFill>
                  <a:schemeClr val="bg1"/>
                </a:solidFill>
                <a:latin typeface="Segoe UI Light" panose="020B0502040204020203" pitchFamily="34" charset="0"/>
                <a:cs typeface="Segoe UI Light" panose="020B0502040204020203" pitchFamily="34" charset="0"/>
                <a:sym typeface="Nunito Sans"/>
              </a:endParaRPr>
            </a:p>
            <a:p>
              <a:pPr algn="ctr"/>
              <a:r>
                <a:rPr lang="es-ES" sz="1400" dirty="0">
                  <a:solidFill>
                    <a:schemeClr val="bg1"/>
                  </a:solidFill>
                  <a:latin typeface="Segoe UI Light" panose="020B0502040204020203" pitchFamily="34" charset="0"/>
                  <a:cs typeface="Segoe UI Light" panose="020B0502040204020203" pitchFamily="34" charset="0"/>
                  <a:sym typeface="Nunito Sans"/>
                </a:rPr>
                <a:t>Office 365</a:t>
              </a:r>
              <a:endParaRPr lang="es-ES" sz="1050" dirty="0">
                <a:solidFill>
                  <a:srgbClr val="FFFFFF"/>
                </a:solidFill>
                <a:latin typeface="Nunito Sans"/>
                <a:ea typeface="Nunito Sans"/>
                <a:cs typeface="Nunito Sans"/>
                <a:sym typeface="Nunito Sans"/>
              </a:endParaRPr>
            </a:p>
          </p:txBody>
        </p:sp>
        <p:sp>
          <p:nvSpPr>
            <p:cNvPr id="10" name="Rectángulo 9">
              <a:extLst>
                <a:ext uri="{FF2B5EF4-FFF2-40B4-BE49-F238E27FC236}">
                  <a16:creationId xmlns:a16="http://schemas.microsoft.com/office/drawing/2014/main" id="{A0580749-3892-43F6-A4E5-DCEADF6EC1AF}"/>
                </a:ext>
              </a:extLst>
            </p:cNvPr>
            <p:cNvSpPr/>
            <p:nvPr/>
          </p:nvSpPr>
          <p:spPr>
            <a:xfrm>
              <a:off x="6807719" y="4187044"/>
              <a:ext cx="543739" cy="523220"/>
            </a:xfrm>
            <a:prstGeom prst="rect">
              <a:avLst/>
            </a:prstGeom>
          </p:spPr>
          <p:txBody>
            <a:bodyPr wrap="none">
              <a:spAutoFit/>
            </a:bodyPr>
            <a:lstStyle/>
            <a:p>
              <a:r>
                <a:rPr lang="es-ES" sz="2800" dirty="0">
                  <a:solidFill>
                    <a:schemeClr val="bg1"/>
                  </a:solidFill>
                  <a:latin typeface="Fabric MDL2 Assets" panose="050A0102010101010101" pitchFamily="18" charset="0"/>
                </a:rPr>
                <a:t></a:t>
              </a:r>
              <a:endParaRPr lang="es-ES_tradnl" sz="2800" dirty="0">
                <a:solidFill>
                  <a:schemeClr val="bg1"/>
                </a:solidFill>
              </a:endParaRPr>
            </a:p>
          </p:txBody>
        </p:sp>
      </p:grpSp>
      <p:grpSp>
        <p:nvGrpSpPr>
          <p:cNvPr id="11" name="Grupo 10">
            <a:extLst>
              <a:ext uri="{FF2B5EF4-FFF2-40B4-BE49-F238E27FC236}">
                <a16:creationId xmlns:a16="http://schemas.microsoft.com/office/drawing/2014/main" id="{0D12FD2B-F18F-4488-A7EE-D230D500A3E5}"/>
              </a:ext>
            </a:extLst>
          </p:cNvPr>
          <p:cNvGrpSpPr/>
          <p:nvPr/>
        </p:nvGrpSpPr>
        <p:grpSpPr>
          <a:xfrm>
            <a:off x="4313178" y="1751870"/>
            <a:ext cx="1649990" cy="1649990"/>
            <a:chOff x="4313178" y="1751870"/>
            <a:chExt cx="1649990" cy="1649990"/>
          </a:xfrm>
        </p:grpSpPr>
        <p:sp>
          <p:nvSpPr>
            <p:cNvPr id="12" name="Shape 251">
              <a:extLst>
                <a:ext uri="{FF2B5EF4-FFF2-40B4-BE49-F238E27FC236}">
                  <a16:creationId xmlns:a16="http://schemas.microsoft.com/office/drawing/2014/main" id="{9F2BD840-E5DF-4856-AB23-845E03B4C95C}"/>
                </a:ext>
              </a:extLst>
            </p:cNvPr>
            <p:cNvSpPr/>
            <p:nvPr/>
          </p:nvSpPr>
          <p:spPr>
            <a:xfrm>
              <a:off x="4313178" y="1751870"/>
              <a:ext cx="1649990" cy="1649990"/>
            </a:xfrm>
            <a:prstGeom prst="ellipse">
              <a:avLst/>
            </a:prstGeom>
            <a:solidFill>
              <a:srgbClr val="002050"/>
            </a:solidFill>
            <a:ln>
              <a:noFill/>
            </a:ln>
          </p:spPr>
          <p:txBody>
            <a:bodyPr lIns="91425" tIns="91425" rIns="91425" bIns="91425" anchor="ctr" anchorCtr="0">
              <a:noAutofit/>
            </a:bodyPr>
            <a:lstStyle/>
            <a:p>
              <a:pPr algn="ctr"/>
              <a:endParaRPr lang="en" sz="1000" dirty="0">
                <a:solidFill>
                  <a:srgbClr val="FFFFFF"/>
                </a:solidFill>
                <a:latin typeface="Nunito Sans"/>
                <a:ea typeface="Nunito Sans"/>
                <a:cs typeface="Nunito Sans"/>
                <a:sym typeface="Nunito Sans"/>
              </a:endParaRPr>
            </a:p>
            <a:p>
              <a:pPr algn="ctr"/>
              <a:endParaRPr lang="en" sz="1000" dirty="0">
                <a:solidFill>
                  <a:srgbClr val="FFFFFF"/>
                </a:solidFill>
                <a:latin typeface="Nunito Sans"/>
                <a:ea typeface="Nunito Sans"/>
                <a:cs typeface="Nunito Sans"/>
                <a:sym typeface="Nunito Sans"/>
              </a:endParaRPr>
            </a:p>
            <a:p>
              <a:pPr algn="ctr"/>
              <a:endParaRPr lang="en" sz="1400" dirty="0">
                <a:solidFill>
                  <a:schemeClr val="bg1"/>
                </a:solidFill>
                <a:latin typeface="Segoe UI Light" panose="020B0502040204020203" pitchFamily="34" charset="0"/>
                <a:cs typeface="Segoe UI Light" panose="020B0502040204020203" pitchFamily="34" charset="0"/>
                <a:sym typeface="Nunito Sans"/>
              </a:endParaRPr>
            </a:p>
            <a:p>
              <a:pPr algn="ctr"/>
              <a:r>
                <a:rPr lang="en" sz="1400" dirty="0">
                  <a:solidFill>
                    <a:schemeClr val="bg1"/>
                  </a:solidFill>
                  <a:latin typeface="Segoe UI Light" panose="020B0502040204020203" pitchFamily="34" charset="0"/>
                  <a:cs typeface="Segoe UI Light" panose="020B0502040204020203" pitchFamily="34" charset="0"/>
                  <a:sym typeface="Nunito Sans"/>
                </a:rPr>
                <a:t>Experiencia de usuario</a:t>
              </a:r>
            </a:p>
          </p:txBody>
        </p:sp>
        <p:sp>
          <p:nvSpPr>
            <p:cNvPr id="13" name="Rectángulo 12">
              <a:extLst>
                <a:ext uri="{FF2B5EF4-FFF2-40B4-BE49-F238E27FC236}">
                  <a16:creationId xmlns:a16="http://schemas.microsoft.com/office/drawing/2014/main" id="{3FBCC379-6C07-457B-86C4-5FDB9DB21E8E}"/>
                </a:ext>
              </a:extLst>
            </p:cNvPr>
            <p:cNvSpPr/>
            <p:nvPr/>
          </p:nvSpPr>
          <p:spPr>
            <a:xfrm>
              <a:off x="4866303" y="2137254"/>
              <a:ext cx="543739" cy="523220"/>
            </a:xfrm>
            <a:prstGeom prst="rect">
              <a:avLst/>
            </a:prstGeom>
          </p:spPr>
          <p:txBody>
            <a:bodyPr wrap="none">
              <a:spAutoFit/>
            </a:bodyPr>
            <a:lstStyle/>
            <a:p>
              <a:r>
                <a:rPr lang="es-ES" sz="2800" dirty="0">
                  <a:solidFill>
                    <a:schemeClr val="bg1"/>
                  </a:solidFill>
                  <a:latin typeface="Fabric MDL2 Assets" panose="050A0102010101010101" pitchFamily="18" charset="0"/>
                </a:rPr>
                <a:t></a:t>
              </a:r>
              <a:endParaRPr lang="es-ES_tradnl" sz="2800" dirty="0"/>
            </a:p>
          </p:txBody>
        </p:sp>
      </p:grpSp>
      <p:grpSp>
        <p:nvGrpSpPr>
          <p:cNvPr id="14" name="Grupo 13">
            <a:extLst>
              <a:ext uri="{FF2B5EF4-FFF2-40B4-BE49-F238E27FC236}">
                <a16:creationId xmlns:a16="http://schemas.microsoft.com/office/drawing/2014/main" id="{16147AD8-6F19-4DB6-962A-0E56B3AF25DA}"/>
              </a:ext>
            </a:extLst>
          </p:cNvPr>
          <p:cNvGrpSpPr/>
          <p:nvPr/>
        </p:nvGrpSpPr>
        <p:grpSpPr>
          <a:xfrm>
            <a:off x="6254594" y="1758545"/>
            <a:ext cx="1649990" cy="1649990"/>
            <a:chOff x="6254594" y="1758545"/>
            <a:chExt cx="1649990" cy="1649990"/>
          </a:xfrm>
        </p:grpSpPr>
        <p:sp>
          <p:nvSpPr>
            <p:cNvPr id="15" name="Shape 252">
              <a:extLst>
                <a:ext uri="{FF2B5EF4-FFF2-40B4-BE49-F238E27FC236}">
                  <a16:creationId xmlns:a16="http://schemas.microsoft.com/office/drawing/2014/main" id="{51E1649D-D79D-4649-95DA-E3C364080F92}"/>
                </a:ext>
              </a:extLst>
            </p:cNvPr>
            <p:cNvSpPr/>
            <p:nvPr/>
          </p:nvSpPr>
          <p:spPr>
            <a:xfrm>
              <a:off x="6254594" y="1758545"/>
              <a:ext cx="1649990" cy="1649990"/>
            </a:xfrm>
            <a:prstGeom prst="ellipse">
              <a:avLst/>
            </a:prstGeom>
            <a:solidFill>
              <a:srgbClr val="00BCF2"/>
            </a:solidFill>
            <a:ln>
              <a:noFill/>
            </a:ln>
          </p:spPr>
          <p:txBody>
            <a:bodyPr lIns="91425" tIns="91425" rIns="91425" bIns="91425" anchor="ctr" anchorCtr="0">
              <a:noAutofit/>
            </a:bodyPr>
            <a:lstStyle/>
            <a:p>
              <a:pPr algn="ctr"/>
              <a:endParaRPr sz="1000" dirty="0">
                <a:solidFill>
                  <a:srgbClr val="FFFFFF"/>
                </a:solidFill>
                <a:latin typeface="Nunito Sans"/>
                <a:ea typeface="Nunito Sans"/>
                <a:cs typeface="Nunito Sans"/>
                <a:sym typeface="Nunito Sans"/>
              </a:endParaRPr>
            </a:p>
            <a:p>
              <a:pPr algn="ctr"/>
              <a:endParaRPr sz="1000" dirty="0">
                <a:solidFill>
                  <a:srgbClr val="FFFFFF"/>
                </a:solidFill>
                <a:latin typeface="Nunito Sans"/>
                <a:ea typeface="Nunito Sans"/>
                <a:cs typeface="Nunito Sans"/>
                <a:sym typeface="Nunito Sans"/>
              </a:endParaRPr>
            </a:p>
            <a:p>
              <a:pPr algn="ctr">
                <a:buClr>
                  <a:schemeClr val="dk1"/>
                </a:buClr>
                <a:buSzPct val="110000"/>
              </a:pPr>
              <a:endParaRPr lang="en" sz="1200" dirty="0">
                <a:solidFill>
                  <a:schemeClr val="bg1"/>
                </a:solidFill>
                <a:latin typeface="Segoe UI Light" panose="020B0502040204020203" pitchFamily="34" charset="0"/>
                <a:cs typeface="Segoe UI Light" panose="020B0502040204020203" pitchFamily="34" charset="0"/>
                <a:sym typeface="Nunito Sans"/>
              </a:endParaRPr>
            </a:p>
            <a:p>
              <a:pPr algn="ctr">
                <a:buClr>
                  <a:schemeClr val="dk1"/>
                </a:buClr>
                <a:buSzPct val="110000"/>
              </a:pPr>
              <a:r>
                <a:rPr lang="en" sz="1400" dirty="0">
                  <a:solidFill>
                    <a:schemeClr val="bg1"/>
                  </a:solidFill>
                  <a:latin typeface="Segoe UI Light" panose="020B0502040204020203" pitchFamily="34" charset="0"/>
                  <a:cs typeface="Segoe UI Light" panose="020B0502040204020203" pitchFamily="34" charset="0"/>
                  <a:sym typeface="Nunito Sans"/>
                </a:rPr>
                <a:t>Inteligencia artificial</a:t>
              </a:r>
            </a:p>
          </p:txBody>
        </p:sp>
        <p:sp>
          <p:nvSpPr>
            <p:cNvPr id="16" name="Rectángulo 15">
              <a:extLst>
                <a:ext uri="{FF2B5EF4-FFF2-40B4-BE49-F238E27FC236}">
                  <a16:creationId xmlns:a16="http://schemas.microsoft.com/office/drawing/2014/main" id="{A5D864DF-3403-4614-B08A-26FCB51E31BE}"/>
                </a:ext>
              </a:extLst>
            </p:cNvPr>
            <p:cNvSpPr/>
            <p:nvPr/>
          </p:nvSpPr>
          <p:spPr>
            <a:xfrm>
              <a:off x="6807719" y="2137254"/>
              <a:ext cx="543739" cy="523220"/>
            </a:xfrm>
            <a:prstGeom prst="rect">
              <a:avLst/>
            </a:prstGeom>
          </p:spPr>
          <p:txBody>
            <a:bodyPr wrap="none">
              <a:spAutoFit/>
            </a:bodyPr>
            <a:lstStyle/>
            <a:p>
              <a:pPr algn="ctr"/>
              <a:r>
                <a:rPr lang="es-ES" sz="2800" dirty="0">
                  <a:solidFill>
                    <a:schemeClr val="bg1"/>
                  </a:solidFill>
                  <a:latin typeface="Fabric MDL2 Assets" panose="050A0102010101010101" pitchFamily="18" charset="0"/>
                </a:rPr>
                <a:t></a:t>
              </a:r>
              <a:endParaRPr lang="es-ES_tradnl" sz="2800" dirty="0">
                <a:solidFill>
                  <a:schemeClr val="bg1"/>
                </a:solidFill>
              </a:endParaRPr>
            </a:p>
          </p:txBody>
        </p:sp>
      </p:grpSp>
      <p:grpSp>
        <p:nvGrpSpPr>
          <p:cNvPr id="17" name="Grupo 16">
            <a:extLst>
              <a:ext uri="{FF2B5EF4-FFF2-40B4-BE49-F238E27FC236}">
                <a16:creationId xmlns:a16="http://schemas.microsoft.com/office/drawing/2014/main" id="{F56714AD-D384-4847-BB6A-6C823207AA26}"/>
              </a:ext>
            </a:extLst>
          </p:cNvPr>
          <p:cNvGrpSpPr/>
          <p:nvPr/>
        </p:nvGrpSpPr>
        <p:grpSpPr>
          <a:xfrm>
            <a:off x="5315878" y="2806200"/>
            <a:ext cx="1582756" cy="1582755"/>
            <a:chOff x="5315878" y="2806200"/>
            <a:chExt cx="1582756" cy="1582755"/>
          </a:xfrm>
        </p:grpSpPr>
        <p:sp>
          <p:nvSpPr>
            <p:cNvPr id="18" name="Shape 255">
              <a:extLst>
                <a:ext uri="{FF2B5EF4-FFF2-40B4-BE49-F238E27FC236}">
                  <a16:creationId xmlns:a16="http://schemas.microsoft.com/office/drawing/2014/main" id="{74547D97-A903-491D-8BD2-A9714EFCF853}"/>
                </a:ext>
              </a:extLst>
            </p:cNvPr>
            <p:cNvSpPr/>
            <p:nvPr/>
          </p:nvSpPr>
          <p:spPr>
            <a:xfrm>
              <a:off x="5315878" y="2806200"/>
              <a:ext cx="1582755" cy="1582755"/>
            </a:xfrm>
            <a:prstGeom prst="ellipse">
              <a:avLst/>
            </a:prstGeom>
            <a:solidFill>
              <a:srgbClr val="FFFFFF"/>
            </a:solidFill>
            <a:ln>
              <a:noFill/>
            </a:ln>
          </p:spPr>
          <p:txBody>
            <a:bodyPr lIns="91425" tIns="91425" rIns="91425" bIns="91425" anchor="ctr" anchorCtr="0">
              <a:noAutofit/>
            </a:bodyPr>
            <a:lstStyle/>
            <a:p>
              <a:pPr algn="ctr"/>
              <a:endParaRPr lang="en" dirty="0">
                <a:solidFill>
                  <a:srgbClr val="666666"/>
                </a:solidFill>
                <a:latin typeface="Nunito Sans"/>
                <a:ea typeface="Nunito Sans"/>
                <a:cs typeface="Nunito Sans"/>
                <a:sym typeface="Nunito Sans"/>
              </a:endParaRPr>
            </a:p>
          </p:txBody>
        </p:sp>
        <p:sp>
          <p:nvSpPr>
            <p:cNvPr id="19" name="Shape 256">
              <a:extLst>
                <a:ext uri="{FF2B5EF4-FFF2-40B4-BE49-F238E27FC236}">
                  <a16:creationId xmlns:a16="http://schemas.microsoft.com/office/drawing/2014/main" id="{AA0751B3-4155-4902-B414-B4928CF82FCB}"/>
                </a:ext>
              </a:extLst>
            </p:cNvPr>
            <p:cNvSpPr/>
            <p:nvPr/>
          </p:nvSpPr>
          <p:spPr>
            <a:xfrm>
              <a:off x="5315879" y="2806200"/>
              <a:ext cx="1582755" cy="1582755"/>
            </a:xfrm>
            <a:prstGeom prst="donut">
              <a:avLst>
                <a:gd name="adj" fmla="val 11468"/>
              </a:avLst>
            </a:prstGeom>
            <a:solidFill>
              <a:schemeClr val="bg1">
                <a:lumMod val="75000"/>
              </a:schemeClr>
            </a:solidFill>
            <a:ln>
              <a:noFill/>
            </a:ln>
          </p:spPr>
          <p:txBody>
            <a:bodyPr lIns="91425" tIns="91425" rIns="91425" bIns="91425" anchor="ctr" anchorCtr="0">
              <a:noAutofit/>
            </a:bodyPr>
            <a:lstStyle/>
            <a:p>
              <a:endParaRPr dirty="0">
                <a:solidFill>
                  <a:schemeClr val="bg1">
                    <a:lumMod val="65000"/>
                  </a:schemeClr>
                </a:solidFill>
              </a:endParaRPr>
            </a:p>
          </p:txBody>
        </p:sp>
        <p:sp>
          <p:nvSpPr>
            <p:cNvPr id="20" name="Rectángulo 19">
              <a:extLst>
                <a:ext uri="{FF2B5EF4-FFF2-40B4-BE49-F238E27FC236}">
                  <a16:creationId xmlns:a16="http://schemas.microsoft.com/office/drawing/2014/main" id="{46110773-A03E-4255-82A4-A4D7F88FB73F}"/>
                </a:ext>
              </a:extLst>
            </p:cNvPr>
            <p:cNvSpPr/>
            <p:nvPr/>
          </p:nvSpPr>
          <p:spPr>
            <a:xfrm>
              <a:off x="5791884" y="3165945"/>
              <a:ext cx="646331" cy="646331"/>
            </a:xfrm>
            <a:prstGeom prst="rect">
              <a:avLst/>
            </a:prstGeom>
          </p:spPr>
          <p:txBody>
            <a:bodyPr wrap="none">
              <a:spAutoFit/>
            </a:bodyPr>
            <a:lstStyle/>
            <a:p>
              <a:pPr algn="ctr"/>
              <a:r>
                <a:rPr lang="es-ES" sz="3600" dirty="0">
                  <a:solidFill>
                    <a:schemeClr val="bg1">
                      <a:lumMod val="65000"/>
                    </a:schemeClr>
                  </a:solidFill>
                  <a:latin typeface="Fabric MDL2 Assets" panose="050A0102010101010101" pitchFamily="18" charset="0"/>
                </a:rPr>
                <a:t></a:t>
              </a:r>
              <a:endParaRPr lang="es-ES_tradnl" sz="1400" dirty="0">
                <a:solidFill>
                  <a:schemeClr val="bg1">
                    <a:lumMod val="65000"/>
                  </a:schemeClr>
                </a:solidFill>
              </a:endParaRPr>
            </a:p>
          </p:txBody>
        </p:sp>
        <p:sp>
          <p:nvSpPr>
            <p:cNvPr id="21" name="Rectángulo 20">
              <a:extLst>
                <a:ext uri="{FF2B5EF4-FFF2-40B4-BE49-F238E27FC236}">
                  <a16:creationId xmlns:a16="http://schemas.microsoft.com/office/drawing/2014/main" id="{875D77CF-593D-4647-935D-D24E4011BD06}"/>
                </a:ext>
              </a:extLst>
            </p:cNvPr>
            <p:cNvSpPr/>
            <p:nvPr/>
          </p:nvSpPr>
          <p:spPr>
            <a:xfrm>
              <a:off x="5517026" y="3664037"/>
              <a:ext cx="1157945" cy="276999"/>
            </a:xfrm>
            <a:prstGeom prst="rect">
              <a:avLst/>
            </a:prstGeom>
          </p:spPr>
          <p:txBody>
            <a:bodyPr wrap="none">
              <a:spAutoFit/>
            </a:bodyPr>
            <a:lstStyle/>
            <a:p>
              <a:pPr algn="ctr"/>
              <a:r>
                <a:rPr lang="en" sz="1200" dirty="0">
                  <a:solidFill>
                    <a:srgbClr val="B2B2B2"/>
                  </a:solidFill>
                  <a:latin typeface="Segoe UI Semibold" panose="020B0702040204020203" pitchFamily="34" charset="0"/>
                  <a:cs typeface="Segoe UI Semibold" panose="020B0702040204020203" pitchFamily="34" charset="0"/>
                  <a:sym typeface="Nunito Sans"/>
                </a:rPr>
                <a:t>Productividad</a:t>
              </a:r>
              <a:endParaRPr lang="en" sz="1100" dirty="0">
                <a:solidFill>
                  <a:srgbClr val="B2B2B2"/>
                </a:solidFill>
                <a:latin typeface="Segoe UI Semibold" panose="020B0702040204020203" pitchFamily="34" charset="0"/>
                <a:cs typeface="Segoe UI Semibold" panose="020B0702040204020203" pitchFamily="34" charset="0"/>
                <a:sym typeface="Nunito Sans"/>
              </a:endParaRPr>
            </a:p>
          </p:txBody>
        </p:sp>
      </p:grpSp>
      <p:grpSp>
        <p:nvGrpSpPr>
          <p:cNvPr id="22" name="Grupo 21">
            <a:extLst>
              <a:ext uri="{FF2B5EF4-FFF2-40B4-BE49-F238E27FC236}">
                <a16:creationId xmlns:a16="http://schemas.microsoft.com/office/drawing/2014/main" id="{EF027DEA-7D83-4279-81B2-B71C3CE05527}"/>
              </a:ext>
            </a:extLst>
          </p:cNvPr>
          <p:cNvGrpSpPr/>
          <p:nvPr/>
        </p:nvGrpSpPr>
        <p:grpSpPr>
          <a:xfrm>
            <a:off x="8166187" y="2116738"/>
            <a:ext cx="2212260" cy="481194"/>
            <a:chOff x="8166187" y="2472971"/>
            <a:chExt cx="3123728" cy="679450"/>
          </a:xfrm>
        </p:grpSpPr>
        <p:pic>
          <p:nvPicPr>
            <p:cNvPr id="23" name="Imagen 22">
              <a:extLst>
                <a:ext uri="{FF2B5EF4-FFF2-40B4-BE49-F238E27FC236}">
                  <a16:creationId xmlns:a16="http://schemas.microsoft.com/office/drawing/2014/main" id="{1676F8A6-637A-486F-8070-BE9F07E931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96" t="18133" r="15513" b="18955"/>
            <a:stretch/>
          </p:blipFill>
          <p:spPr>
            <a:xfrm>
              <a:off x="8166187" y="2472971"/>
              <a:ext cx="742951" cy="679450"/>
            </a:xfrm>
            <a:prstGeom prst="rect">
              <a:avLst/>
            </a:prstGeom>
          </p:spPr>
        </p:pic>
        <p:sp>
          <p:nvSpPr>
            <p:cNvPr id="24" name="Rectángulo 23">
              <a:extLst>
                <a:ext uri="{FF2B5EF4-FFF2-40B4-BE49-F238E27FC236}">
                  <a16:creationId xmlns:a16="http://schemas.microsoft.com/office/drawing/2014/main" id="{7B302808-4385-4F95-BC63-21B04376C996}"/>
                </a:ext>
              </a:extLst>
            </p:cNvPr>
            <p:cNvSpPr/>
            <p:nvPr/>
          </p:nvSpPr>
          <p:spPr>
            <a:xfrm>
              <a:off x="8909137" y="2551946"/>
              <a:ext cx="2380778" cy="521500"/>
            </a:xfrm>
            <a:prstGeom prst="rect">
              <a:avLst/>
            </a:prstGeom>
          </p:spPr>
          <p:txBody>
            <a:bodyPr wrap="square">
              <a:spAutoFit/>
            </a:bodyPr>
            <a:lstStyle/>
            <a:p>
              <a:pPr defTabSz="1219170">
                <a:spcBef>
                  <a:spcPts val="600"/>
                </a:spcBef>
              </a:pPr>
              <a:r>
                <a:rPr lang="es-ES" dirty="0">
                  <a:latin typeface="Segoe UI Light" panose="020B0502040204020203" pitchFamily="34" charset="0"/>
                  <a:cs typeface="Segoe UI Light" panose="020B0502040204020203" pitchFamily="34" charset="0"/>
                </a:rPr>
                <a:t>QnA Maker API</a:t>
              </a:r>
            </a:p>
          </p:txBody>
        </p:sp>
      </p:grpSp>
      <p:grpSp>
        <p:nvGrpSpPr>
          <p:cNvPr id="25" name="Grupo 24">
            <a:extLst>
              <a:ext uri="{FF2B5EF4-FFF2-40B4-BE49-F238E27FC236}">
                <a16:creationId xmlns:a16="http://schemas.microsoft.com/office/drawing/2014/main" id="{05111927-75A5-4CC1-9C89-38FB9021B497}"/>
              </a:ext>
            </a:extLst>
          </p:cNvPr>
          <p:cNvGrpSpPr/>
          <p:nvPr/>
        </p:nvGrpSpPr>
        <p:grpSpPr>
          <a:xfrm>
            <a:off x="8166187" y="2660474"/>
            <a:ext cx="2914697" cy="531790"/>
            <a:chOff x="8166187" y="2660474"/>
            <a:chExt cx="2914697" cy="531790"/>
          </a:xfrm>
        </p:grpSpPr>
        <p:pic>
          <p:nvPicPr>
            <p:cNvPr id="26" name="Imagen 25">
              <a:extLst>
                <a:ext uri="{FF2B5EF4-FFF2-40B4-BE49-F238E27FC236}">
                  <a16:creationId xmlns:a16="http://schemas.microsoft.com/office/drawing/2014/main" id="{42A31D3A-528F-418A-AF2C-B5DBC625C1F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330" r="65168"/>
            <a:stretch/>
          </p:blipFill>
          <p:spPr>
            <a:xfrm>
              <a:off x="8166187" y="2660474"/>
              <a:ext cx="521219" cy="531790"/>
            </a:xfrm>
            <a:prstGeom prst="rect">
              <a:avLst/>
            </a:prstGeom>
          </p:spPr>
        </p:pic>
        <p:sp>
          <p:nvSpPr>
            <p:cNvPr id="27" name="Rectángulo 26">
              <a:extLst>
                <a:ext uri="{FF2B5EF4-FFF2-40B4-BE49-F238E27FC236}">
                  <a16:creationId xmlns:a16="http://schemas.microsoft.com/office/drawing/2014/main" id="{9E9BA23A-408E-4031-8256-0F3A9C5C3F4C}"/>
                </a:ext>
              </a:extLst>
            </p:cNvPr>
            <p:cNvSpPr/>
            <p:nvPr/>
          </p:nvSpPr>
          <p:spPr>
            <a:xfrm>
              <a:off x="8700106" y="2741703"/>
              <a:ext cx="2380778" cy="369332"/>
            </a:xfrm>
            <a:prstGeom prst="rect">
              <a:avLst/>
            </a:prstGeom>
          </p:spPr>
          <p:txBody>
            <a:bodyPr wrap="square">
              <a:spAutoFit/>
            </a:bodyPr>
            <a:lstStyle/>
            <a:p>
              <a:pPr defTabSz="1219170">
                <a:spcBef>
                  <a:spcPts val="600"/>
                </a:spcBef>
              </a:pPr>
              <a:r>
                <a:rPr lang="es-ES" dirty="0">
                  <a:latin typeface="Segoe UI Light" panose="020B0502040204020203" pitchFamily="34" charset="0"/>
                  <a:cs typeface="Segoe UI Light" panose="020B0502040204020203" pitchFamily="34" charset="0"/>
                </a:rPr>
                <a:t>Bot Framework</a:t>
              </a:r>
            </a:p>
          </p:txBody>
        </p:sp>
      </p:grpSp>
      <p:grpSp>
        <p:nvGrpSpPr>
          <p:cNvPr id="28" name="Grupo 27">
            <a:extLst>
              <a:ext uri="{FF2B5EF4-FFF2-40B4-BE49-F238E27FC236}">
                <a16:creationId xmlns:a16="http://schemas.microsoft.com/office/drawing/2014/main" id="{6E1F846A-4D6A-410A-B7D1-6C236403AA47}"/>
              </a:ext>
            </a:extLst>
          </p:cNvPr>
          <p:cNvGrpSpPr/>
          <p:nvPr/>
        </p:nvGrpSpPr>
        <p:grpSpPr>
          <a:xfrm>
            <a:off x="8166187" y="4069185"/>
            <a:ext cx="1883470" cy="707886"/>
            <a:chOff x="8166187" y="4309574"/>
            <a:chExt cx="1883470" cy="707886"/>
          </a:xfrm>
        </p:grpSpPr>
        <p:sp>
          <p:nvSpPr>
            <p:cNvPr id="29" name="Rectángulo 28">
              <a:extLst>
                <a:ext uri="{FF2B5EF4-FFF2-40B4-BE49-F238E27FC236}">
                  <a16:creationId xmlns:a16="http://schemas.microsoft.com/office/drawing/2014/main" id="{BB09B55D-C2EB-4CCA-8D15-666392846685}"/>
                </a:ext>
              </a:extLst>
            </p:cNvPr>
            <p:cNvSpPr/>
            <p:nvPr/>
          </p:nvSpPr>
          <p:spPr>
            <a:xfrm>
              <a:off x="8166187" y="4309574"/>
              <a:ext cx="697627" cy="707886"/>
            </a:xfrm>
            <a:prstGeom prst="rect">
              <a:avLst/>
            </a:prstGeom>
          </p:spPr>
          <p:txBody>
            <a:bodyPr wrap="none">
              <a:spAutoFit/>
            </a:bodyPr>
            <a:lstStyle/>
            <a:p>
              <a:pPr algn="ctr"/>
              <a:r>
                <a:rPr lang="es-ES" sz="4000" dirty="0">
                  <a:solidFill>
                    <a:srgbClr val="0078D7"/>
                  </a:solidFill>
                  <a:latin typeface="Fabric MDL2 Assets" panose="050A0102010101010101" pitchFamily="18" charset="0"/>
                </a:rPr>
                <a:t></a:t>
              </a:r>
              <a:endParaRPr lang="es-ES_tradnl" sz="6000" dirty="0"/>
            </a:p>
          </p:txBody>
        </p:sp>
        <p:sp>
          <p:nvSpPr>
            <p:cNvPr id="30" name="Rectángulo 29">
              <a:extLst>
                <a:ext uri="{FF2B5EF4-FFF2-40B4-BE49-F238E27FC236}">
                  <a16:creationId xmlns:a16="http://schemas.microsoft.com/office/drawing/2014/main" id="{1CF9055D-AA04-47F2-9969-78514E06E7F6}"/>
                </a:ext>
              </a:extLst>
            </p:cNvPr>
            <p:cNvSpPr/>
            <p:nvPr/>
          </p:nvSpPr>
          <p:spPr>
            <a:xfrm>
              <a:off x="8810153" y="4410022"/>
              <a:ext cx="1239504" cy="369332"/>
            </a:xfrm>
            <a:prstGeom prst="rect">
              <a:avLst/>
            </a:prstGeom>
          </p:spPr>
          <p:txBody>
            <a:bodyPr wrap="square">
              <a:spAutoFit/>
            </a:bodyPr>
            <a:lstStyle/>
            <a:p>
              <a:pPr defTabSz="1219170">
                <a:spcBef>
                  <a:spcPts val="600"/>
                </a:spcBef>
              </a:pPr>
              <a:r>
                <a:rPr lang="es-ES" dirty="0">
                  <a:latin typeface="Segoe UI Light" panose="020B0502040204020203" pitchFamily="34" charset="0"/>
                  <a:cs typeface="Segoe UI Light" panose="020B0502040204020203" pitchFamily="34" charset="0"/>
                </a:rPr>
                <a:t>SharePoint</a:t>
              </a:r>
            </a:p>
          </p:txBody>
        </p:sp>
      </p:grpSp>
      <p:grpSp>
        <p:nvGrpSpPr>
          <p:cNvPr id="31" name="Grupo 30">
            <a:extLst>
              <a:ext uri="{FF2B5EF4-FFF2-40B4-BE49-F238E27FC236}">
                <a16:creationId xmlns:a16="http://schemas.microsoft.com/office/drawing/2014/main" id="{C9EA8FD4-DFE6-4403-8388-4AAC02C48DC5}"/>
              </a:ext>
            </a:extLst>
          </p:cNvPr>
          <p:cNvGrpSpPr/>
          <p:nvPr/>
        </p:nvGrpSpPr>
        <p:grpSpPr>
          <a:xfrm>
            <a:off x="8133951" y="4723979"/>
            <a:ext cx="1734153" cy="461665"/>
            <a:chOff x="10290694" y="4432938"/>
            <a:chExt cx="1734153" cy="461665"/>
          </a:xfrm>
        </p:grpSpPr>
        <p:sp>
          <p:nvSpPr>
            <p:cNvPr id="32" name="Rectángulo 31">
              <a:extLst>
                <a:ext uri="{FF2B5EF4-FFF2-40B4-BE49-F238E27FC236}">
                  <a16:creationId xmlns:a16="http://schemas.microsoft.com/office/drawing/2014/main" id="{1322A2E9-7137-4DB7-AFFA-F55942C75972}"/>
                </a:ext>
              </a:extLst>
            </p:cNvPr>
            <p:cNvSpPr/>
            <p:nvPr/>
          </p:nvSpPr>
          <p:spPr>
            <a:xfrm>
              <a:off x="10290694" y="4432938"/>
              <a:ext cx="1509696" cy="461665"/>
            </a:xfrm>
            <a:prstGeom prst="rect">
              <a:avLst/>
            </a:prstGeom>
          </p:spPr>
          <p:txBody>
            <a:bodyPr wrap="square">
              <a:spAutoFit/>
            </a:bodyPr>
            <a:lstStyle/>
            <a:p>
              <a:pPr algn="ctr"/>
              <a:r>
                <a:rPr lang="es-ES" sz="2400" dirty="0">
                  <a:solidFill>
                    <a:srgbClr val="0078D7"/>
                  </a:solidFill>
                  <a:latin typeface="Fabric MDL2 Assets" panose="050A0102010101010101" pitchFamily="18" charset="0"/>
                </a:rPr>
                <a:t>  </a:t>
              </a:r>
              <a:endParaRPr lang="es-ES_tradnl" sz="2400" dirty="0"/>
            </a:p>
          </p:txBody>
        </p:sp>
        <p:pic>
          <p:nvPicPr>
            <p:cNvPr id="33" name="Imagen 32">
              <a:extLst>
                <a:ext uri="{FF2B5EF4-FFF2-40B4-BE49-F238E27FC236}">
                  <a16:creationId xmlns:a16="http://schemas.microsoft.com/office/drawing/2014/main" id="{F00512D3-4F57-4887-A4E0-280E9EF6C3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84499" y="4448654"/>
              <a:ext cx="340348" cy="340348"/>
            </a:xfrm>
            <a:prstGeom prst="rect">
              <a:avLst/>
            </a:prstGeom>
          </p:spPr>
        </p:pic>
      </p:grpSp>
      <p:grpSp>
        <p:nvGrpSpPr>
          <p:cNvPr id="34" name="Grupo 33">
            <a:extLst>
              <a:ext uri="{FF2B5EF4-FFF2-40B4-BE49-F238E27FC236}">
                <a16:creationId xmlns:a16="http://schemas.microsoft.com/office/drawing/2014/main" id="{F7A42726-489D-42CD-993D-96C2269473BD}"/>
              </a:ext>
            </a:extLst>
          </p:cNvPr>
          <p:cNvGrpSpPr/>
          <p:nvPr/>
        </p:nvGrpSpPr>
        <p:grpSpPr>
          <a:xfrm>
            <a:off x="1065886" y="4179172"/>
            <a:ext cx="2940161" cy="514870"/>
            <a:chOff x="1065886" y="4179172"/>
            <a:chExt cx="2940161" cy="514870"/>
          </a:xfrm>
        </p:grpSpPr>
        <p:sp>
          <p:nvSpPr>
            <p:cNvPr id="35" name="Rectángulo 34">
              <a:extLst>
                <a:ext uri="{FF2B5EF4-FFF2-40B4-BE49-F238E27FC236}">
                  <a16:creationId xmlns:a16="http://schemas.microsoft.com/office/drawing/2014/main" id="{A7050959-9D39-4C77-93CA-5A01C5ABC502}"/>
                </a:ext>
              </a:extLst>
            </p:cNvPr>
            <p:cNvSpPr/>
            <p:nvPr/>
          </p:nvSpPr>
          <p:spPr>
            <a:xfrm>
              <a:off x="1065886" y="4212951"/>
              <a:ext cx="2380778" cy="369332"/>
            </a:xfrm>
            <a:prstGeom prst="rect">
              <a:avLst/>
            </a:prstGeom>
          </p:spPr>
          <p:txBody>
            <a:bodyPr wrap="square">
              <a:spAutoFit/>
            </a:bodyPr>
            <a:lstStyle/>
            <a:p>
              <a:pPr algn="r" defTabSz="1219170">
                <a:spcBef>
                  <a:spcPts val="600"/>
                </a:spcBef>
              </a:pPr>
              <a:r>
                <a:rPr lang="es-ES" dirty="0">
                  <a:latin typeface="Segoe UI Light" panose="020B0502040204020203" pitchFamily="34" charset="0"/>
                  <a:cs typeface="Segoe UI Light" panose="020B0502040204020203" pitchFamily="34" charset="0"/>
                </a:rPr>
                <a:t>Logic Apps</a:t>
              </a:r>
            </a:p>
          </p:txBody>
        </p:sp>
        <p:pic>
          <p:nvPicPr>
            <p:cNvPr id="36" name="Imagen 35">
              <a:extLst>
                <a:ext uri="{FF2B5EF4-FFF2-40B4-BE49-F238E27FC236}">
                  <a16:creationId xmlns:a16="http://schemas.microsoft.com/office/drawing/2014/main" id="{EECB3ADC-4640-4D73-B194-CDD0E1D305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91177" y="4179172"/>
              <a:ext cx="514870" cy="514870"/>
            </a:xfrm>
            <a:prstGeom prst="rect">
              <a:avLst/>
            </a:prstGeom>
          </p:spPr>
        </p:pic>
      </p:grpSp>
      <p:grpSp>
        <p:nvGrpSpPr>
          <p:cNvPr id="37" name="Grupo 36">
            <a:extLst>
              <a:ext uri="{FF2B5EF4-FFF2-40B4-BE49-F238E27FC236}">
                <a16:creationId xmlns:a16="http://schemas.microsoft.com/office/drawing/2014/main" id="{C670F42E-6A8A-4828-9092-2E9F81938079}"/>
              </a:ext>
            </a:extLst>
          </p:cNvPr>
          <p:cNvGrpSpPr/>
          <p:nvPr/>
        </p:nvGrpSpPr>
        <p:grpSpPr>
          <a:xfrm>
            <a:off x="510185" y="2249613"/>
            <a:ext cx="3494775" cy="584775"/>
            <a:chOff x="510185" y="2249613"/>
            <a:chExt cx="3494775" cy="584775"/>
          </a:xfrm>
        </p:grpSpPr>
        <p:pic>
          <p:nvPicPr>
            <p:cNvPr id="38" name="Imagen 37">
              <a:extLst>
                <a:ext uri="{FF2B5EF4-FFF2-40B4-BE49-F238E27FC236}">
                  <a16:creationId xmlns:a16="http://schemas.microsoft.com/office/drawing/2014/main" id="{37ADFD42-0B43-4764-8E7B-717EB4F3720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6664" y="2357335"/>
              <a:ext cx="558296" cy="349427"/>
            </a:xfrm>
            <a:prstGeom prst="rect">
              <a:avLst/>
            </a:prstGeom>
          </p:spPr>
        </p:pic>
        <p:sp>
          <p:nvSpPr>
            <p:cNvPr id="39" name="Rectángulo 38">
              <a:extLst>
                <a:ext uri="{FF2B5EF4-FFF2-40B4-BE49-F238E27FC236}">
                  <a16:creationId xmlns:a16="http://schemas.microsoft.com/office/drawing/2014/main" id="{5894DFD5-C2A1-4DB3-841F-DC624BDCF85A}"/>
                </a:ext>
              </a:extLst>
            </p:cNvPr>
            <p:cNvSpPr/>
            <p:nvPr/>
          </p:nvSpPr>
          <p:spPr>
            <a:xfrm>
              <a:off x="510185" y="2249613"/>
              <a:ext cx="2891352" cy="584775"/>
            </a:xfrm>
            <a:prstGeom prst="rect">
              <a:avLst/>
            </a:prstGeom>
          </p:spPr>
          <p:txBody>
            <a:bodyPr wrap="square">
              <a:spAutoFit/>
            </a:bodyPr>
            <a:lstStyle/>
            <a:p>
              <a:pPr algn="r" defTabSz="1219170">
                <a:spcBef>
                  <a:spcPts val="600"/>
                </a:spcBef>
              </a:pPr>
              <a:r>
                <a:rPr lang="es-ES" sz="1600" dirty="0">
                  <a:latin typeface="Segoe UI Light" panose="020B0502040204020203" pitchFamily="34" charset="0"/>
                  <a:cs typeface="Segoe UI Light" panose="020B0502040204020203" pitchFamily="34" charset="0"/>
                </a:rPr>
                <a:t>Todo en un mismo entorno, apto para usuarios finales</a:t>
              </a:r>
            </a:p>
          </p:txBody>
        </p:sp>
      </p:grpSp>
      <p:grpSp>
        <p:nvGrpSpPr>
          <p:cNvPr id="40" name="Grupo 39">
            <a:extLst>
              <a:ext uri="{FF2B5EF4-FFF2-40B4-BE49-F238E27FC236}">
                <a16:creationId xmlns:a16="http://schemas.microsoft.com/office/drawing/2014/main" id="{D3C20BCC-B3FE-4460-8B0B-E1C0A4711182}"/>
              </a:ext>
            </a:extLst>
          </p:cNvPr>
          <p:cNvGrpSpPr/>
          <p:nvPr/>
        </p:nvGrpSpPr>
        <p:grpSpPr>
          <a:xfrm>
            <a:off x="2328954" y="4739695"/>
            <a:ext cx="1634313" cy="345833"/>
            <a:chOff x="2328954" y="4739695"/>
            <a:chExt cx="1634313" cy="345833"/>
          </a:xfrm>
        </p:grpSpPr>
        <p:pic>
          <p:nvPicPr>
            <p:cNvPr id="41" name="Imagen 40">
              <a:extLst>
                <a:ext uri="{FF2B5EF4-FFF2-40B4-BE49-F238E27FC236}">
                  <a16:creationId xmlns:a16="http://schemas.microsoft.com/office/drawing/2014/main" id="{A16C7D64-A25B-44CA-8FC0-67150E14E44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59725" y="4743528"/>
              <a:ext cx="342000" cy="342000"/>
            </a:xfrm>
            <a:prstGeom prst="rect">
              <a:avLst/>
            </a:prstGeom>
          </p:spPr>
        </p:pic>
        <p:pic>
          <p:nvPicPr>
            <p:cNvPr id="42" name="Imagen 41">
              <a:extLst>
                <a:ext uri="{FF2B5EF4-FFF2-40B4-BE49-F238E27FC236}">
                  <a16:creationId xmlns:a16="http://schemas.microsoft.com/office/drawing/2014/main" id="{87873DD8-749C-42FB-A3E6-431E4B6FE3D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28954" y="4739695"/>
              <a:ext cx="342000" cy="342000"/>
            </a:xfrm>
            <a:prstGeom prst="rect">
              <a:avLst/>
            </a:prstGeom>
          </p:spPr>
        </p:pic>
        <p:pic>
          <p:nvPicPr>
            <p:cNvPr id="43" name="Imagen 42">
              <a:extLst>
                <a:ext uri="{FF2B5EF4-FFF2-40B4-BE49-F238E27FC236}">
                  <a16:creationId xmlns:a16="http://schemas.microsoft.com/office/drawing/2014/main" id="{3B475B6E-33D9-460D-BBEE-EB99F23A3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90496" y="4743528"/>
              <a:ext cx="342000" cy="342000"/>
            </a:xfrm>
            <a:prstGeom prst="rect">
              <a:avLst/>
            </a:prstGeom>
          </p:spPr>
        </p:pic>
        <p:pic>
          <p:nvPicPr>
            <p:cNvPr id="44" name="Imagen 43">
              <a:extLst>
                <a:ext uri="{FF2B5EF4-FFF2-40B4-BE49-F238E27FC236}">
                  <a16:creationId xmlns:a16="http://schemas.microsoft.com/office/drawing/2014/main" id="{F34FEF08-DA3C-4894-BC23-C08D7FB1476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21267" y="4743528"/>
              <a:ext cx="342000" cy="342000"/>
            </a:xfrm>
            <a:prstGeom prst="rect">
              <a:avLst/>
            </a:prstGeom>
          </p:spPr>
        </p:pic>
      </p:grpSp>
    </p:spTree>
    <p:extLst>
      <p:ext uri="{BB962C8B-B14F-4D97-AF65-F5344CB8AC3E}">
        <p14:creationId xmlns:p14="http://schemas.microsoft.com/office/powerpoint/2010/main" val="42545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42" presetClass="entr" presetSubtype="0" fill="hold" nodeType="afterEffect">
                                  <p:stCondLst>
                                    <p:cond delay="50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0"/>
                                        <p:tgtEl>
                                          <p:spTgt spid="28"/>
                                        </p:tgtEl>
                                      </p:cBhvr>
                                    </p:animEffect>
                                    <p:anim calcmode="lin" valueType="num">
                                      <p:cBhvr>
                                        <p:cTn id="56" dur="1000" fill="hold"/>
                                        <p:tgtEl>
                                          <p:spTgt spid="28"/>
                                        </p:tgtEl>
                                        <p:attrNameLst>
                                          <p:attrName>ppt_x</p:attrName>
                                        </p:attrNameLst>
                                      </p:cBhvr>
                                      <p:tavLst>
                                        <p:tav tm="0">
                                          <p:val>
                                            <p:strVal val="#ppt_x"/>
                                          </p:val>
                                        </p:tav>
                                        <p:tav tm="100000">
                                          <p:val>
                                            <p:strVal val="#ppt_x"/>
                                          </p:val>
                                        </p:tav>
                                      </p:tavLst>
                                    </p:anim>
                                    <p:anim calcmode="lin" valueType="num">
                                      <p:cBhvr>
                                        <p:cTn id="57" dur="1000" fill="hold"/>
                                        <p:tgtEl>
                                          <p:spTgt spid="28"/>
                                        </p:tgtEl>
                                        <p:attrNameLst>
                                          <p:attrName>ppt_y</p:attrName>
                                        </p:attrNameLst>
                                      </p:cBhvr>
                                      <p:tavLst>
                                        <p:tav tm="0">
                                          <p:val>
                                            <p:strVal val="#ppt_y-.1"/>
                                          </p:val>
                                        </p:tav>
                                        <p:tav tm="100000">
                                          <p:val>
                                            <p:strVal val="#ppt_y"/>
                                          </p:val>
                                        </p:tav>
                                      </p:tavLst>
                                    </p:anim>
                                  </p:childTnLst>
                                </p:cTn>
                              </p:par>
                            </p:childTnLst>
                          </p:cTn>
                        </p:par>
                        <p:par>
                          <p:cTn id="58" fill="hold">
                            <p:stCondLst>
                              <p:cond delay="1000"/>
                            </p:stCondLst>
                            <p:childTnLst>
                              <p:par>
                                <p:cTn id="59" presetID="42" presetClass="entr" presetSubtype="0" fill="hold" nodeType="afterEffect">
                                  <p:stCondLst>
                                    <p:cond delay="50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1000"/>
                                        <p:tgtEl>
                                          <p:spTgt spid="31"/>
                                        </p:tgtEl>
                                      </p:cBhvr>
                                    </p:animEffect>
                                    <p:anim calcmode="lin" valueType="num">
                                      <p:cBhvr>
                                        <p:cTn id="62" dur="1000" fill="hold"/>
                                        <p:tgtEl>
                                          <p:spTgt spid="31"/>
                                        </p:tgtEl>
                                        <p:attrNameLst>
                                          <p:attrName>ppt_x</p:attrName>
                                        </p:attrNameLst>
                                      </p:cBhvr>
                                      <p:tavLst>
                                        <p:tav tm="0">
                                          <p:val>
                                            <p:strVal val="#ppt_x"/>
                                          </p:val>
                                        </p:tav>
                                        <p:tav tm="100000">
                                          <p:val>
                                            <p:strVal val="#ppt_x"/>
                                          </p:val>
                                        </p:tav>
                                      </p:tavLst>
                                    </p:anim>
                                    <p:anim calcmode="lin" valueType="num">
                                      <p:cBhvr>
                                        <p:cTn id="6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7" presetClass="entr" presetSubtype="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1000"/>
                                        <p:tgtEl>
                                          <p:spTgt spid="34"/>
                                        </p:tgtEl>
                                      </p:cBhvr>
                                    </p:animEffect>
                                    <p:anim calcmode="lin" valueType="num">
                                      <p:cBhvr>
                                        <p:cTn id="69" dur="1000" fill="hold"/>
                                        <p:tgtEl>
                                          <p:spTgt spid="34"/>
                                        </p:tgtEl>
                                        <p:attrNameLst>
                                          <p:attrName>ppt_x</p:attrName>
                                        </p:attrNameLst>
                                      </p:cBhvr>
                                      <p:tavLst>
                                        <p:tav tm="0">
                                          <p:val>
                                            <p:strVal val="#ppt_x"/>
                                          </p:val>
                                        </p:tav>
                                        <p:tav tm="100000">
                                          <p:val>
                                            <p:strVal val="#ppt_x"/>
                                          </p:val>
                                        </p:tav>
                                      </p:tavLst>
                                    </p:anim>
                                    <p:anim calcmode="lin" valueType="num">
                                      <p:cBhvr>
                                        <p:cTn id="70" dur="1000" fill="hold"/>
                                        <p:tgtEl>
                                          <p:spTgt spid="34"/>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42" presetClass="entr" presetSubtype="0" fill="hold" nodeType="afterEffect">
                                  <p:stCondLst>
                                    <p:cond delay="50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1000"/>
                                        <p:tgtEl>
                                          <p:spTgt spid="40"/>
                                        </p:tgtEl>
                                      </p:cBhvr>
                                    </p:animEffect>
                                    <p:anim calcmode="lin" valueType="num">
                                      <p:cBhvr>
                                        <p:cTn id="75" dur="1000" fill="hold"/>
                                        <p:tgtEl>
                                          <p:spTgt spid="40"/>
                                        </p:tgtEl>
                                        <p:attrNameLst>
                                          <p:attrName>ppt_x</p:attrName>
                                        </p:attrNameLst>
                                      </p:cBhvr>
                                      <p:tavLst>
                                        <p:tav tm="0">
                                          <p:val>
                                            <p:strVal val="#ppt_x"/>
                                          </p:val>
                                        </p:tav>
                                        <p:tav tm="100000">
                                          <p:val>
                                            <p:strVal val="#ppt_x"/>
                                          </p:val>
                                        </p:tav>
                                      </p:tavLst>
                                    </p:anim>
                                    <p:anim calcmode="lin" valueType="num">
                                      <p:cBhvr>
                                        <p:cTn id="7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7" presetClass="entr" presetSubtype="0" fill="hold" nodeType="click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fade">
                                      <p:cBhvr>
                                        <p:cTn id="81" dur="1000"/>
                                        <p:tgtEl>
                                          <p:spTgt spid="37"/>
                                        </p:tgtEl>
                                      </p:cBhvr>
                                    </p:animEffect>
                                    <p:anim calcmode="lin" valueType="num">
                                      <p:cBhvr>
                                        <p:cTn id="82" dur="1000" fill="hold"/>
                                        <p:tgtEl>
                                          <p:spTgt spid="37"/>
                                        </p:tgtEl>
                                        <p:attrNameLst>
                                          <p:attrName>ppt_x</p:attrName>
                                        </p:attrNameLst>
                                      </p:cBhvr>
                                      <p:tavLst>
                                        <p:tav tm="0">
                                          <p:val>
                                            <p:strVal val="#ppt_x"/>
                                          </p:val>
                                        </p:tav>
                                        <p:tav tm="100000">
                                          <p:val>
                                            <p:strVal val="#ppt_x"/>
                                          </p:val>
                                        </p:tav>
                                      </p:tavLst>
                                    </p:anim>
                                    <p:anim calcmode="lin" valueType="num">
                                      <p:cBhvr>
                                        <p:cTn id="83"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err="1"/>
              <a:t>Ángel</a:t>
            </a:r>
            <a:r>
              <a:rPr lang="en-US" dirty="0"/>
              <a:t> David Carrillo</a:t>
            </a:r>
          </a:p>
        </p:txBody>
      </p:sp>
      <p:sp>
        <p:nvSpPr>
          <p:cNvPr id="3" name="Marcador de texto 2"/>
          <p:cNvSpPr>
            <a:spLocks noGrp="1"/>
          </p:cNvSpPr>
          <p:nvPr>
            <p:ph type="body" sz="quarter" idx="12"/>
          </p:nvPr>
        </p:nvSpPr>
        <p:spPr/>
        <p:txBody>
          <a:bodyPr/>
          <a:lstStyle/>
          <a:p>
            <a:r>
              <a:rPr lang="es-ES" dirty="0">
                <a:latin typeface="Segoe UI Light" panose="020B0502040204020203" pitchFamily="34" charset="0"/>
              </a:rPr>
              <a:t>SharePoint &amp; Office 365 </a:t>
            </a:r>
            <a:r>
              <a:rPr lang="es-ES" dirty="0" err="1">
                <a:latin typeface="Segoe UI Light" panose="020B0502040204020203" pitchFamily="34" charset="0"/>
              </a:rPr>
              <a:t>Team</a:t>
            </a:r>
            <a:r>
              <a:rPr lang="es-ES" dirty="0">
                <a:latin typeface="Segoe UI Light" panose="020B0502040204020203" pitchFamily="34" charset="0"/>
              </a:rPr>
              <a:t> Leader &amp; Project Director</a:t>
            </a:r>
            <a:endParaRPr lang="en-US" dirty="0"/>
          </a:p>
        </p:txBody>
      </p:sp>
      <p:sp>
        <p:nvSpPr>
          <p:cNvPr id="4" name="Marcador de texto 3"/>
          <p:cNvSpPr>
            <a:spLocks noGrp="1"/>
          </p:cNvSpPr>
          <p:nvPr>
            <p:ph type="body" sz="quarter" idx="13"/>
          </p:nvPr>
        </p:nvSpPr>
        <p:spPr>
          <a:xfrm>
            <a:off x="3279957" y="2632975"/>
            <a:ext cx="8347504" cy="538648"/>
          </a:xfrm>
        </p:spPr>
        <p:txBody>
          <a:bodyPr/>
          <a:lstStyle/>
          <a:p>
            <a:r>
              <a:rPr lang="en-US" dirty="0"/>
              <a:t> </a:t>
            </a:r>
          </a:p>
        </p:txBody>
      </p:sp>
      <p:sp>
        <p:nvSpPr>
          <p:cNvPr id="5" name="Marcador de texto 4"/>
          <p:cNvSpPr>
            <a:spLocks noGrp="1"/>
          </p:cNvSpPr>
          <p:nvPr>
            <p:ph type="body" sz="quarter" idx="14"/>
          </p:nvPr>
        </p:nvSpPr>
        <p:spPr/>
        <p:txBody>
          <a:bodyPr/>
          <a:lstStyle/>
          <a:p>
            <a:r>
              <a:rPr lang="en-US" dirty="0"/>
              <a:t>http://www.angeldav.com</a:t>
            </a:r>
          </a:p>
        </p:txBody>
      </p:sp>
      <p:sp>
        <p:nvSpPr>
          <p:cNvPr id="6" name="Marcador de texto 5"/>
          <p:cNvSpPr>
            <a:spLocks noGrp="1"/>
          </p:cNvSpPr>
          <p:nvPr>
            <p:ph type="body" sz="quarter" idx="15"/>
          </p:nvPr>
        </p:nvSpPr>
        <p:spPr/>
        <p:txBody>
          <a:bodyPr/>
          <a:lstStyle/>
          <a:p>
            <a:r>
              <a:rPr lang="en-US" dirty="0"/>
              <a:t>@</a:t>
            </a:r>
            <a:r>
              <a:rPr lang="en-US" dirty="0" err="1"/>
              <a:t>angeIdav</a:t>
            </a:r>
            <a:endParaRPr lang="en-US" dirty="0"/>
          </a:p>
        </p:txBody>
      </p:sp>
      <p:pic>
        <p:nvPicPr>
          <p:cNvPr id="10" name="Marcador de posición de imagen 9" descr="Imagen que contiene persona, corbata, hombre, pared&#10;&#10;Descripción generada con confianza muy alta">
            <a:extLst>
              <a:ext uri="{FF2B5EF4-FFF2-40B4-BE49-F238E27FC236}">
                <a16:creationId xmlns:a16="http://schemas.microsoft.com/office/drawing/2014/main" id="{A0DFC6CD-8153-4234-9A14-11790DEE2C7E}"/>
              </a:ext>
            </a:extLst>
          </p:cNvPr>
          <p:cNvPicPr>
            <a:picLocks noGrp="1" noChangeAspect="1"/>
          </p:cNvPicPr>
          <p:nvPr>
            <p:ph type="pic" sz="quarter" idx="16"/>
          </p:nvPr>
        </p:nvPicPr>
        <p:blipFill>
          <a:blip r:embed="rId3"/>
          <a:srcRect l="37" r="37"/>
          <a:stretch>
            <a:fillRect/>
          </a:stretch>
        </p:blipFill>
        <p:spPr/>
      </p:pic>
      <p:sp>
        <p:nvSpPr>
          <p:cNvPr id="8" name="Marcador de texto 7"/>
          <p:cNvSpPr>
            <a:spLocks noGrp="1"/>
          </p:cNvSpPr>
          <p:nvPr>
            <p:ph type="body" sz="quarter" idx="17"/>
          </p:nvPr>
        </p:nvSpPr>
        <p:spPr>
          <a:xfrm>
            <a:off x="1301231" y="4552809"/>
            <a:ext cx="8347504" cy="2271730"/>
          </a:xfrm>
        </p:spPr>
        <p:txBody>
          <a:bodyPr/>
          <a:lstStyle/>
          <a:p>
            <a:r>
              <a:rPr lang="es-ES" sz="2000" dirty="0">
                <a:latin typeface="Segoe UI Light" panose="020B0502040204020203" pitchFamily="34" charset="0"/>
                <a:cs typeface="Segoe UI Light" panose="020B0502040204020203" pitchFamily="34" charset="0"/>
              </a:rPr>
              <a:t>Más de 8 años de experiencia especializado en tecnologías Microsoft y gestores de contenido SharePoint y Office 365.</a:t>
            </a:r>
          </a:p>
          <a:p>
            <a:r>
              <a:rPr lang="es-ES" sz="2000" dirty="0">
                <a:latin typeface="Segoe UI Light" panose="020B0502040204020203" pitchFamily="34" charset="0"/>
                <a:cs typeface="Segoe UI Light" panose="020B0502040204020203" pitchFamily="34" charset="0"/>
              </a:rPr>
              <a:t>Certificado oficialmente como:</a:t>
            </a:r>
          </a:p>
          <a:p>
            <a:pPr marL="342900" indent="-342900">
              <a:buFont typeface="Arial" panose="020B0604020202020204" pitchFamily="34" charset="0"/>
              <a:buChar char="•"/>
            </a:pPr>
            <a:r>
              <a:rPr lang="es-ES" sz="2000" dirty="0">
                <a:latin typeface="Segoe UI Light" panose="020B0502040204020203" pitchFamily="34" charset="0"/>
                <a:cs typeface="Segoe UI Light" panose="020B0502040204020203" pitchFamily="34" charset="0"/>
              </a:rPr>
              <a:t>MCSD: Web </a:t>
            </a:r>
            <a:r>
              <a:rPr lang="es-ES" sz="2000" dirty="0" err="1">
                <a:latin typeface="Segoe UI Light" panose="020B0502040204020203" pitchFamily="34" charset="0"/>
                <a:cs typeface="Segoe UI Light" panose="020B0502040204020203" pitchFamily="34" charset="0"/>
              </a:rPr>
              <a:t>Applications</a:t>
            </a:r>
            <a:r>
              <a:rPr lang="es-ES" sz="2000" dirty="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s-ES" sz="2000" dirty="0">
                <a:latin typeface="Segoe UI Light" panose="020B0502040204020203" pitchFamily="34" charset="0"/>
                <a:cs typeface="Segoe UI Light" panose="020B0502040204020203" pitchFamily="34" charset="0"/>
              </a:rPr>
              <a:t>MCSD: Sharepoint </a:t>
            </a:r>
            <a:r>
              <a:rPr lang="es-ES" sz="2000" dirty="0" err="1">
                <a:latin typeface="Segoe UI Light" panose="020B0502040204020203" pitchFamily="34" charset="0"/>
                <a:cs typeface="Segoe UI Light" panose="020B0502040204020203" pitchFamily="34" charset="0"/>
              </a:rPr>
              <a:t>Applications</a:t>
            </a:r>
            <a:endParaRPr lang="es-ES" sz="20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s-ES" sz="2000" dirty="0">
                <a:latin typeface="Segoe UI Light" panose="020B0502040204020203" pitchFamily="34" charset="0"/>
                <a:cs typeface="Segoe UI Light" panose="020B0502040204020203" pitchFamily="34" charset="0"/>
              </a:rPr>
              <a:t>MCSD: App </a:t>
            </a:r>
            <a:r>
              <a:rPr lang="es-ES" sz="2000" dirty="0" err="1">
                <a:latin typeface="Segoe UI Light" panose="020B0502040204020203" pitchFamily="34" charset="0"/>
                <a:cs typeface="Segoe UI Light" panose="020B0502040204020203" pitchFamily="34" charset="0"/>
              </a:rPr>
              <a:t>Builder</a:t>
            </a:r>
            <a:r>
              <a:rPr lang="es-ES" sz="2000" dirty="0">
                <a:latin typeface="Segoe UI Light" panose="020B0502040204020203" pitchFamily="34" charset="0"/>
                <a:cs typeface="Segoe UI Light" panose="020B0502040204020203" pitchFamily="34" charset="0"/>
              </a:rPr>
              <a:t> (</a:t>
            </a:r>
            <a:r>
              <a:rPr lang="es-ES" sz="2000" dirty="0" err="1">
                <a:latin typeface="Segoe UI Light" panose="020B0502040204020203" pitchFamily="34" charset="0"/>
                <a:cs typeface="Segoe UI Light" panose="020B0502040204020203" pitchFamily="34" charset="0"/>
              </a:rPr>
              <a:t>Charter</a:t>
            </a:r>
            <a:r>
              <a:rPr lang="es-ES" sz="2000" dirty="0">
                <a:latin typeface="Segoe UI Light" panose="020B0502040204020203" pitchFamily="34" charset="0"/>
                <a:cs typeface="Segoe UI Light" panose="020B0502040204020203" pitchFamily="34" charset="0"/>
              </a:rPr>
              <a:t> </a:t>
            </a:r>
            <a:r>
              <a:rPr lang="es-ES" sz="2000" dirty="0" err="1">
                <a:latin typeface="Segoe UI Light" panose="020B0502040204020203" pitchFamily="34" charset="0"/>
                <a:cs typeface="Segoe UI Light" panose="020B0502040204020203" pitchFamily="34" charset="0"/>
              </a:rPr>
              <a:t>member</a:t>
            </a:r>
            <a:r>
              <a:rPr lang="es-ES" sz="2000" dirty="0">
                <a:latin typeface="Segoe UI Light" panose="020B0502040204020203" pitchFamily="34" charset="0"/>
                <a:cs typeface="Segoe UI Light" panose="020B0502040204020203" pitchFamily="34" charset="0"/>
              </a:rPr>
              <a:t>)</a:t>
            </a:r>
            <a:endParaRPr lang="en-US" sz="2000" dirty="0"/>
          </a:p>
        </p:txBody>
      </p:sp>
      <p:pic>
        <p:nvPicPr>
          <p:cNvPr id="9" name="Imagen 8" descr="Imagen que contiene foto, oscuro&#10;&#10;Descripción generada con confianza alta">
            <a:extLst>
              <a:ext uri="{FF2B5EF4-FFF2-40B4-BE49-F238E27FC236}">
                <a16:creationId xmlns:a16="http://schemas.microsoft.com/office/drawing/2014/main" id="{31ED80FE-B3CC-4F28-BC13-310C77B086E7}"/>
              </a:ext>
            </a:extLst>
          </p:cNvPr>
          <p:cNvPicPr>
            <a:picLocks noChangeAspect="1"/>
          </p:cNvPicPr>
          <p:nvPr/>
        </p:nvPicPr>
        <p:blipFill>
          <a:blip r:embed="rId4"/>
          <a:stretch>
            <a:fillRect/>
          </a:stretch>
        </p:blipFill>
        <p:spPr>
          <a:xfrm>
            <a:off x="3437322" y="2778140"/>
            <a:ext cx="1363278" cy="287425"/>
          </a:xfrm>
          <a:prstGeom prst="rect">
            <a:avLst/>
          </a:prstGeom>
        </p:spPr>
      </p:pic>
      <p:pic>
        <p:nvPicPr>
          <p:cNvPr id="12" name="Imagen 11">
            <a:extLst>
              <a:ext uri="{FF2B5EF4-FFF2-40B4-BE49-F238E27FC236}">
                <a16:creationId xmlns:a16="http://schemas.microsoft.com/office/drawing/2014/main" id="{FEC0294B-C2B2-4BE7-9714-D1C7FBEA6C4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714972" y="1013971"/>
            <a:ext cx="918882" cy="918882"/>
          </a:xfrm>
          <a:prstGeom prst="rect">
            <a:avLst/>
          </a:prstGeom>
          <a:effectLst/>
        </p:spPr>
      </p:pic>
    </p:spTree>
    <p:extLst>
      <p:ext uri="{BB962C8B-B14F-4D97-AF65-F5344CB8AC3E}">
        <p14:creationId xmlns:p14="http://schemas.microsoft.com/office/powerpoint/2010/main" val="204280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Arquitectura</a:t>
            </a:r>
            <a:endParaRPr lang="en-US" dirty="0"/>
          </a:p>
        </p:txBody>
      </p:sp>
      <p:cxnSp>
        <p:nvCxnSpPr>
          <p:cNvPr id="71" name="Conector recto de flecha 70">
            <a:extLst>
              <a:ext uri="{FF2B5EF4-FFF2-40B4-BE49-F238E27FC236}">
                <a16:creationId xmlns:a16="http://schemas.microsoft.com/office/drawing/2014/main" id="{0A5A346B-B73D-499D-B4B8-5690DDD67033}"/>
              </a:ext>
            </a:extLst>
          </p:cNvPr>
          <p:cNvCxnSpPr/>
          <p:nvPr/>
        </p:nvCxnSpPr>
        <p:spPr>
          <a:xfrm>
            <a:off x="2775743" y="3635327"/>
            <a:ext cx="1072357" cy="0"/>
          </a:xfrm>
          <a:prstGeom prst="straightConnector1">
            <a:avLst/>
          </a:prstGeom>
          <a:ln w="19050">
            <a:solidFill>
              <a:srgbClr val="0078D7"/>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72" name="Imagen 71">
            <a:extLst>
              <a:ext uri="{FF2B5EF4-FFF2-40B4-BE49-F238E27FC236}">
                <a16:creationId xmlns:a16="http://schemas.microsoft.com/office/drawing/2014/main" id="{5FF33A59-AE67-4136-93CC-00923C37EE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0321" y="3382189"/>
            <a:ext cx="514870" cy="514870"/>
          </a:xfrm>
          <a:prstGeom prst="rect">
            <a:avLst/>
          </a:prstGeom>
        </p:spPr>
      </p:pic>
      <p:sp>
        <p:nvSpPr>
          <p:cNvPr id="73" name="Rectángulo 72">
            <a:extLst>
              <a:ext uri="{FF2B5EF4-FFF2-40B4-BE49-F238E27FC236}">
                <a16:creationId xmlns:a16="http://schemas.microsoft.com/office/drawing/2014/main" id="{C78CFB0B-2A90-40D8-BF93-CCF60FFED2ED}"/>
              </a:ext>
            </a:extLst>
          </p:cNvPr>
          <p:cNvSpPr/>
          <p:nvPr/>
        </p:nvSpPr>
        <p:spPr>
          <a:xfrm>
            <a:off x="3588004" y="3925879"/>
            <a:ext cx="1239504" cy="307777"/>
          </a:xfrm>
          <a:prstGeom prst="rect">
            <a:avLst/>
          </a:prstGeom>
        </p:spPr>
        <p:txBody>
          <a:bodyPr wrap="square">
            <a:spAutoFit/>
          </a:bodyPr>
          <a:lstStyle/>
          <a:p>
            <a:pPr algn="ctr" defTabSz="1219170">
              <a:spcBef>
                <a:spcPts val="600"/>
              </a:spcBef>
            </a:pPr>
            <a:r>
              <a:rPr lang="es-ES" sz="1400" dirty="0">
                <a:latin typeface="Segoe UI Light" panose="020B0502040204020203" pitchFamily="34" charset="0"/>
                <a:cs typeface="Segoe UI Light" panose="020B0502040204020203" pitchFamily="34" charset="0"/>
              </a:rPr>
              <a:t>Logic App</a:t>
            </a:r>
          </a:p>
        </p:txBody>
      </p:sp>
      <p:pic>
        <p:nvPicPr>
          <p:cNvPr id="74" name="Imagen 73">
            <a:extLst>
              <a:ext uri="{FF2B5EF4-FFF2-40B4-BE49-F238E27FC236}">
                <a16:creationId xmlns:a16="http://schemas.microsoft.com/office/drawing/2014/main" id="{52E42CB4-7746-4614-98F5-07147B54C22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96" t="18133" r="15513" b="18955"/>
          <a:stretch/>
        </p:blipFill>
        <p:spPr>
          <a:xfrm>
            <a:off x="5813443" y="3382189"/>
            <a:ext cx="526166" cy="481194"/>
          </a:xfrm>
          <a:prstGeom prst="rect">
            <a:avLst/>
          </a:prstGeom>
        </p:spPr>
      </p:pic>
      <p:cxnSp>
        <p:nvCxnSpPr>
          <p:cNvPr id="75" name="Conector recto de flecha 74">
            <a:extLst>
              <a:ext uri="{FF2B5EF4-FFF2-40B4-BE49-F238E27FC236}">
                <a16:creationId xmlns:a16="http://schemas.microsoft.com/office/drawing/2014/main" id="{173C9A45-06D3-4010-AE7C-F28AFA430790}"/>
              </a:ext>
            </a:extLst>
          </p:cNvPr>
          <p:cNvCxnSpPr/>
          <p:nvPr/>
        </p:nvCxnSpPr>
        <p:spPr>
          <a:xfrm>
            <a:off x="4621369" y="3639624"/>
            <a:ext cx="1095645" cy="0"/>
          </a:xfrm>
          <a:prstGeom prst="straightConnector1">
            <a:avLst/>
          </a:prstGeom>
          <a:ln w="19050">
            <a:solidFill>
              <a:srgbClr val="0078D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Rectángulo 75">
            <a:extLst>
              <a:ext uri="{FF2B5EF4-FFF2-40B4-BE49-F238E27FC236}">
                <a16:creationId xmlns:a16="http://schemas.microsoft.com/office/drawing/2014/main" id="{07499FA7-8902-41BA-83BD-3D9251BEA2A3}"/>
              </a:ext>
            </a:extLst>
          </p:cNvPr>
          <p:cNvSpPr/>
          <p:nvPr/>
        </p:nvSpPr>
        <p:spPr>
          <a:xfrm>
            <a:off x="5382687" y="3926947"/>
            <a:ext cx="1479658" cy="523220"/>
          </a:xfrm>
          <a:prstGeom prst="rect">
            <a:avLst/>
          </a:prstGeom>
        </p:spPr>
        <p:txBody>
          <a:bodyPr wrap="square">
            <a:spAutoFit/>
          </a:bodyPr>
          <a:lstStyle/>
          <a:p>
            <a:pPr algn="ctr" defTabSz="1219170">
              <a:spcBef>
                <a:spcPts val="600"/>
              </a:spcBef>
            </a:pPr>
            <a:r>
              <a:rPr lang="es-ES" sz="1400" dirty="0">
                <a:latin typeface="Segoe UI Light" panose="020B0502040204020203" pitchFamily="34" charset="0"/>
                <a:cs typeface="Segoe UI Light" panose="020B0502040204020203" pitchFamily="34" charset="0"/>
              </a:rPr>
              <a:t>QnA Maker</a:t>
            </a:r>
            <a:br>
              <a:rPr lang="es-ES" sz="1400" dirty="0">
                <a:latin typeface="Segoe UI Light" panose="020B0502040204020203" pitchFamily="34" charset="0"/>
                <a:cs typeface="Segoe UI Light" panose="020B0502040204020203" pitchFamily="34" charset="0"/>
              </a:rPr>
            </a:br>
            <a:r>
              <a:rPr lang="es-ES" sz="1400" dirty="0">
                <a:latin typeface="Segoe UI Light" panose="020B0502040204020203" pitchFamily="34" charset="0"/>
                <a:cs typeface="Segoe UI Light" panose="020B0502040204020203" pitchFamily="34" charset="0"/>
              </a:rPr>
              <a:t>Knowledge Base</a:t>
            </a:r>
          </a:p>
        </p:txBody>
      </p:sp>
      <p:pic>
        <p:nvPicPr>
          <p:cNvPr id="77" name="Imagen 76">
            <a:extLst>
              <a:ext uri="{FF2B5EF4-FFF2-40B4-BE49-F238E27FC236}">
                <a16:creationId xmlns:a16="http://schemas.microsoft.com/office/drawing/2014/main" id="{17490F80-185C-492A-BE30-DB221E5534F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330" r="65168"/>
          <a:stretch/>
        </p:blipFill>
        <p:spPr>
          <a:xfrm>
            <a:off x="7669074" y="3373729"/>
            <a:ext cx="521219" cy="531790"/>
          </a:xfrm>
          <a:prstGeom prst="rect">
            <a:avLst/>
          </a:prstGeom>
        </p:spPr>
      </p:pic>
      <p:cxnSp>
        <p:nvCxnSpPr>
          <p:cNvPr id="78" name="Conector recto de flecha 77">
            <a:extLst>
              <a:ext uri="{FF2B5EF4-FFF2-40B4-BE49-F238E27FC236}">
                <a16:creationId xmlns:a16="http://schemas.microsoft.com/office/drawing/2014/main" id="{5631AAB0-423E-41C7-A6BA-A3C6BA37FB71}"/>
              </a:ext>
            </a:extLst>
          </p:cNvPr>
          <p:cNvCxnSpPr/>
          <p:nvPr/>
        </p:nvCxnSpPr>
        <p:spPr>
          <a:xfrm>
            <a:off x="6456519" y="3622786"/>
            <a:ext cx="1095645" cy="0"/>
          </a:xfrm>
          <a:prstGeom prst="straightConnector1">
            <a:avLst/>
          </a:prstGeom>
          <a:ln w="19050">
            <a:solidFill>
              <a:srgbClr val="0078D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9" name="Rectángulo 78">
            <a:extLst>
              <a:ext uri="{FF2B5EF4-FFF2-40B4-BE49-F238E27FC236}">
                <a16:creationId xmlns:a16="http://schemas.microsoft.com/office/drawing/2014/main" id="{407E141C-505E-44DE-B3D5-7127F4C0D148}"/>
              </a:ext>
            </a:extLst>
          </p:cNvPr>
          <p:cNvSpPr/>
          <p:nvPr/>
        </p:nvSpPr>
        <p:spPr>
          <a:xfrm>
            <a:off x="7259758" y="3925879"/>
            <a:ext cx="1339850" cy="307777"/>
          </a:xfrm>
          <a:prstGeom prst="rect">
            <a:avLst/>
          </a:prstGeom>
        </p:spPr>
        <p:txBody>
          <a:bodyPr wrap="square">
            <a:spAutoFit/>
          </a:bodyPr>
          <a:lstStyle/>
          <a:p>
            <a:pPr algn="ctr" defTabSz="1219170">
              <a:spcBef>
                <a:spcPts val="600"/>
              </a:spcBef>
            </a:pPr>
            <a:r>
              <a:rPr lang="es-ES" sz="1400" dirty="0">
                <a:latin typeface="Segoe UI Light" panose="020B0502040204020203" pitchFamily="34" charset="0"/>
                <a:cs typeface="Segoe UI Light" panose="020B0502040204020203" pitchFamily="34" charset="0"/>
              </a:rPr>
              <a:t>Bot Framework</a:t>
            </a:r>
          </a:p>
        </p:txBody>
      </p:sp>
      <p:cxnSp>
        <p:nvCxnSpPr>
          <p:cNvPr id="80" name="Conector recto de flecha 79">
            <a:extLst>
              <a:ext uri="{FF2B5EF4-FFF2-40B4-BE49-F238E27FC236}">
                <a16:creationId xmlns:a16="http://schemas.microsoft.com/office/drawing/2014/main" id="{E9BEC6A3-61D3-4F11-B654-47430DF22F6A}"/>
              </a:ext>
            </a:extLst>
          </p:cNvPr>
          <p:cNvCxnSpPr/>
          <p:nvPr/>
        </p:nvCxnSpPr>
        <p:spPr>
          <a:xfrm>
            <a:off x="8336119" y="3622786"/>
            <a:ext cx="1277781" cy="0"/>
          </a:xfrm>
          <a:prstGeom prst="straightConnector1">
            <a:avLst/>
          </a:prstGeom>
          <a:ln w="19050">
            <a:solidFill>
              <a:srgbClr val="0078D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CuadroTexto 80">
            <a:extLst>
              <a:ext uri="{FF2B5EF4-FFF2-40B4-BE49-F238E27FC236}">
                <a16:creationId xmlns:a16="http://schemas.microsoft.com/office/drawing/2014/main" id="{06120C76-95D5-4BDD-A55B-52DA32FCA946}"/>
              </a:ext>
            </a:extLst>
          </p:cNvPr>
          <p:cNvSpPr txBox="1"/>
          <p:nvPr/>
        </p:nvSpPr>
        <p:spPr>
          <a:xfrm>
            <a:off x="878771" y="3148728"/>
            <a:ext cx="1002197" cy="400110"/>
          </a:xfrm>
          <a:prstGeom prst="rect">
            <a:avLst/>
          </a:prstGeom>
          <a:solidFill>
            <a:schemeClr val="bg1">
              <a:lumMod val="85000"/>
            </a:schemeClr>
          </a:solidFill>
        </p:spPr>
        <p:txBody>
          <a:bodyPr wrap="none" rtlCol="0">
            <a:spAutoFit/>
          </a:bodyPr>
          <a:lstStyle/>
          <a:p>
            <a:pPr algn="ctr"/>
            <a:r>
              <a:rPr lang="es-ES_tradnl" sz="1000" dirty="0" err="1">
                <a:latin typeface="Segoe UI Light" panose="020B0502040204020203" pitchFamily="34" charset="0"/>
                <a:cs typeface="Segoe UI Light" panose="020B0502040204020203" pitchFamily="34" charset="0"/>
              </a:rPr>
              <a:t>Add</a:t>
            </a:r>
            <a:r>
              <a:rPr lang="es-ES_tradnl" sz="1000" dirty="0">
                <a:latin typeface="Segoe UI Light" panose="020B0502040204020203" pitchFamily="34" charset="0"/>
                <a:cs typeface="Segoe UI Light" panose="020B0502040204020203" pitchFamily="34" charset="0"/>
              </a:rPr>
              <a:t>, </a:t>
            </a:r>
            <a:r>
              <a:rPr lang="es-ES_tradnl" sz="1000" dirty="0" err="1">
                <a:latin typeface="Segoe UI Light" panose="020B0502040204020203" pitchFamily="34" charset="0"/>
                <a:cs typeface="Segoe UI Light" panose="020B0502040204020203" pitchFamily="34" charset="0"/>
              </a:rPr>
              <a:t>update</a:t>
            </a:r>
            <a:r>
              <a:rPr lang="es-ES_tradnl" sz="1000" dirty="0">
                <a:latin typeface="Segoe UI Light" panose="020B0502040204020203" pitchFamily="34" charset="0"/>
                <a:cs typeface="Segoe UI Light" panose="020B0502040204020203" pitchFamily="34" charset="0"/>
              </a:rPr>
              <a:t> </a:t>
            </a:r>
            <a:r>
              <a:rPr lang="es-ES_tradnl" sz="1000" dirty="0" err="1">
                <a:latin typeface="Segoe UI Light" panose="020B0502040204020203" pitchFamily="34" charset="0"/>
                <a:cs typeface="Segoe UI Light" panose="020B0502040204020203" pitchFamily="34" charset="0"/>
              </a:rPr>
              <a:t>or</a:t>
            </a:r>
            <a:endParaRPr lang="es-ES_tradnl" sz="1000" dirty="0">
              <a:latin typeface="Segoe UI Light" panose="020B0502040204020203" pitchFamily="34" charset="0"/>
              <a:cs typeface="Segoe UI Light" panose="020B0502040204020203" pitchFamily="34" charset="0"/>
            </a:endParaRPr>
          </a:p>
          <a:p>
            <a:pPr algn="ctr"/>
            <a:r>
              <a:rPr lang="es-ES_tradnl" sz="1000" dirty="0" err="1">
                <a:latin typeface="Segoe UI Light" panose="020B0502040204020203" pitchFamily="34" charset="0"/>
                <a:cs typeface="Segoe UI Light" panose="020B0502040204020203" pitchFamily="34" charset="0"/>
              </a:rPr>
              <a:t>delete</a:t>
            </a:r>
            <a:r>
              <a:rPr lang="es-ES_tradnl" sz="1000" dirty="0">
                <a:latin typeface="Segoe UI Light" panose="020B0502040204020203" pitchFamily="34" charset="0"/>
                <a:cs typeface="Segoe UI Light" panose="020B0502040204020203" pitchFamily="34" charset="0"/>
              </a:rPr>
              <a:t> </a:t>
            </a:r>
            <a:r>
              <a:rPr lang="es-ES_tradnl" sz="1000" dirty="0" err="1">
                <a:latin typeface="Segoe UI Light" panose="020B0502040204020203" pitchFamily="34" charset="0"/>
                <a:cs typeface="Segoe UI Light" panose="020B0502040204020203" pitchFamily="34" charset="0"/>
              </a:rPr>
              <a:t>item</a:t>
            </a:r>
            <a:endParaRPr lang="es-ES_tradnl" sz="1400" dirty="0">
              <a:latin typeface="Segoe UI Light" panose="020B0502040204020203" pitchFamily="34" charset="0"/>
              <a:cs typeface="Segoe UI Light" panose="020B0502040204020203" pitchFamily="34" charset="0"/>
            </a:endParaRPr>
          </a:p>
        </p:txBody>
      </p:sp>
      <p:sp>
        <p:nvSpPr>
          <p:cNvPr id="82" name="CuadroTexto 81">
            <a:extLst>
              <a:ext uri="{FF2B5EF4-FFF2-40B4-BE49-F238E27FC236}">
                <a16:creationId xmlns:a16="http://schemas.microsoft.com/office/drawing/2014/main" id="{C53F9E49-F504-4E42-89EE-7E6CF1B720F5}"/>
              </a:ext>
            </a:extLst>
          </p:cNvPr>
          <p:cNvSpPr txBox="1"/>
          <p:nvPr/>
        </p:nvSpPr>
        <p:spPr>
          <a:xfrm>
            <a:off x="4601178" y="3148885"/>
            <a:ext cx="1120820" cy="400110"/>
          </a:xfrm>
          <a:prstGeom prst="rect">
            <a:avLst/>
          </a:prstGeom>
          <a:solidFill>
            <a:schemeClr val="bg1">
              <a:lumMod val="85000"/>
            </a:schemeClr>
          </a:solidFill>
        </p:spPr>
        <p:txBody>
          <a:bodyPr wrap="none" rtlCol="0">
            <a:spAutoFit/>
          </a:bodyPr>
          <a:lstStyle/>
          <a:p>
            <a:pPr algn="ctr"/>
            <a:r>
              <a:rPr lang="es-ES_tradnl" sz="1000" dirty="0" err="1">
                <a:latin typeface="Segoe UI Light" panose="020B0502040204020203" pitchFamily="34" charset="0"/>
                <a:cs typeface="Segoe UI Light" panose="020B0502040204020203" pitchFamily="34" charset="0"/>
              </a:rPr>
              <a:t>Update</a:t>
            </a:r>
            <a:r>
              <a:rPr lang="es-ES_tradnl" sz="1000" dirty="0">
                <a:latin typeface="Segoe UI Light" panose="020B0502040204020203" pitchFamily="34" charset="0"/>
                <a:cs typeface="Segoe UI Light" panose="020B0502040204020203" pitchFamily="34" charset="0"/>
              </a:rPr>
              <a:t> &amp; </a:t>
            </a:r>
            <a:r>
              <a:rPr lang="es-ES_tradnl" sz="1000" dirty="0" err="1">
                <a:latin typeface="Segoe UI Light" panose="020B0502040204020203" pitchFamily="34" charset="0"/>
                <a:cs typeface="Segoe UI Light" panose="020B0502040204020203" pitchFamily="34" charset="0"/>
              </a:rPr>
              <a:t>Publish</a:t>
            </a:r>
            <a:endParaRPr lang="es-ES_tradnl" sz="1000" dirty="0">
              <a:latin typeface="Segoe UI Light" panose="020B0502040204020203" pitchFamily="34" charset="0"/>
              <a:cs typeface="Segoe UI Light" panose="020B0502040204020203" pitchFamily="34" charset="0"/>
            </a:endParaRPr>
          </a:p>
          <a:p>
            <a:pPr algn="ctr"/>
            <a:r>
              <a:rPr lang="es-ES_tradnl" sz="1000" dirty="0" err="1">
                <a:latin typeface="Segoe UI Light" panose="020B0502040204020203" pitchFamily="34" charset="0"/>
                <a:cs typeface="Segoe UI Light" panose="020B0502040204020203" pitchFamily="34" charset="0"/>
              </a:rPr>
              <a:t>Knowledge</a:t>
            </a:r>
            <a:r>
              <a:rPr lang="es-ES_tradnl" sz="1000" dirty="0">
                <a:latin typeface="Segoe UI Light" panose="020B0502040204020203" pitchFamily="34" charset="0"/>
                <a:cs typeface="Segoe UI Light" panose="020B0502040204020203" pitchFamily="34" charset="0"/>
              </a:rPr>
              <a:t> Base</a:t>
            </a:r>
            <a:endParaRPr lang="es-ES_tradnl" sz="1400" dirty="0">
              <a:latin typeface="Segoe UI Light" panose="020B0502040204020203" pitchFamily="34" charset="0"/>
              <a:cs typeface="Segoe UI Light" panose="020B0502040204020203" pitchFamily="34" charset="0"/>
            </a:endParaRPr>
          </a:p>
        </p:txBody>
      </p:sp>
      <p:grpSp>
        <p:nvGrpSpPr>
          <p:cNvPr id="83" name="Grupo 82">
            <a:extLst>
              <a:ext uri="{FF2B5EF4-FFF2-40B4-BE49-F238E27FC236}">
                <a16:creationId xmlns:a16="http://schemas.microsoft.com/office/drawing/2014/main" id="{EBBD315D-6279-4972-9FCB-8C75F3202356}"/>
              </a:ext>
            </a:extLst>
          </p:cNvPr>
          <p:cNvGrpSpPr/>
          <p:nvPr/>
        </p:nvGrpSpPr>
        <p:grpSpPr>
          <a:xfrm>
            <a:off x="1660133" y="3281674"/>
            <a:ext cx="1239504" cy="1168493"/>
            <a:chOff x="1758489" y="1786115"/>
            <a:chExt cx="1239504" cy="1168493"/>
          </a:xfrm>
        </p:grpSpPr>
        <p:grpSp>
          <p:nvGrpSpPr>
            <p:cNvPr id="84" name="Grupo 83">
              <a:extLst>
                <a:ext uri="{FF2B5EF4-FFF2-40B4-BE49-F238E27FC236}">
                  <a16:creationId xmlns:a16="http://schemas.microsoft.com/office/drawing/2014/main" id="{154CE237-A7DC-4C15-8043-2BCE99F0E7FB}"/>
                </a:ext>
              </a:extLst>
            </p:cNvPr>
            <p:cNvGrpSpPr/>
            <p:nvPr/>
          </p:nvGrpSpPr>
          <p:grpSpPr>
            <a:xfrm>
              <a:off x="1758489" y="1786115"/>
              <a:ext cx="1239504" cy="1168493"/>
              <a:chOff x="748839" y="3367265"/>
              <a:chExt cx="1239504" cy="1168493"/>
            </a:xfrm>
          </p:grpSpPr>
          <p:sp>
            <p:nvSpPr>
              <p:cNvPr id="86" name="Rectángulo 85">
                <a:extLst>
                  <a:ext uri="{FF2B5EF4-FFF2-40B4-BE49-F238E27FC236}">
                    <a16:creationId xmlns:a16="http://schemas.microsoft.com/office/drawing/2014/main" id="{0A93095D-F0E7-47B4-BF60-9864EA373323}"/>
                  </a:ext>
                </a:extLst>
              </p:cNvPr>
              <p:cNvSpPr/>
              <p:nvPr/>
            </p:nvSpPr>
            <p:spPr>
              <a:xfrm>
                <a:off x="1019778" y="3367265"/>
                <a:ext cx="697627" cy="707886"/>
              </a:xfrm>
              <a:prstGeom prst="rect">
                <a:avLst/>
              </a:prstGeom>
            </p:spPr>
            <p:txBody>
              <a:bodyPr wrap="none">
                <a:spAutoFit/>
              </a:bodyPr>
              <a:lstStyle/>
              <a:p>
                <a:pPr algn="ctr"/>
                <a:r>
                  <a:rPr lang="es-ES" sz="4000" dirty="0">
                    <a:solidFill>
                      <a:srgbClr val="0078D7"/>
                    </a:solidFill>
                    <a:latin typeface="Fabric MDL2 Assets" panose="050A0102010101010101" pitchFamily="18" charset="0"/>
                  </a:rPr>
                  <a:t></a:t>
                </a:r>
                <a:endParaRPr lang="es-ES_tradnl" sz="6000" dirty="0"/>
              </a:p>
            </p:txBody>
          </p:sp>
          <p:sp>
            <p:nvSpPr>
              <p:cNvPr id="87" name="Rectángulo 86">
                <a:extLst>
                  <a:ext uri="{FF2B5EF4-FFF2-40B4-BE49-F238E27FC236}">
                    <a16:creationId xmlns:a16="http://schemas.microsoft.com/office/drawing/2014/main" id="{DA25A55E-2D45-4752-91F0-ACC8A94009CA}"/>
                  </a:ext>
                </a:extLst>
              </p:cNvPr>
              <p:cNvSpPr/>
              <p:nvPr/>
            </p:nvSpPr>
            <p:spPr>
              <a:xfrm>
                <a:off x="748839" y="4012538"/>
                <a:ext cx="1239504" cy="523220"/>
              </a:xfrm>
              <a:prstGeom prst="rect">
                <a:avLst/>
              </a:prstGeom>
            </p:spPr>
            <p:txBody>
              <a:bodyPr wrap="square">
                <a:spAutoFit/>
              </a:bodyPr>
              <a:lstStyle/>
              <a:p>
                <a:pPr algn="ctr" defTabSz="1219170">
                  <a:spcBef>
                    <a:spcPts val="600"/>
                  </a:spcBef>
                </a:pPr>
                <a:r>
                  <a:rPr lang="es-ES" sz="1400" dirty="0">
                    <a:latin typeface="Segoe UI Light" panose="020B0502040204020203" pitchFamily="34" charset="0"/>
                    <a:cs typeface="Segoe UI Light" panose="020B0502040204020203" pitchFamily="34" charset="0"/>
                  </a:rPr>
                  <a:t>SharePoint QnA </a:t>
                </a:r>
                <a:r>
                  <a:rPr lang="es-ES" sz="1400" dirty="0" err="1">
                    <a:latin typeface="Segoe UI Light" panose="020B0502040204020203" pitchFamily="34" charset="0"/>
                    <a:cs typeface="Segoe UI Light" panose="020B0502040204020203" pitchFamily="34" charset="0"/>
                  </a:rPr>
                  <a:t>List</a:t>
                </a:r>
                <a:endParaRPr lang="es-ES" sz="1400" dirty="0">
                  <a:latin typeface="Segoe UI Light" panose="020B0502040204020203" pitchFamily="34" charset="0"/>
                  <a:cs typeface="Segoe UI Light" panose="020B0502040204020203" pitchFamily="34" charset="0"/>
                </a:endParaRPr>
              </a:p>
            </p:txBody>
          </p:sp>
        </p:grpSp>
        <p:sp>
          <p:nvSpPr>
            <p:cNvPr id="85" name="Rectángulo 84">
              <a:extLst>
                <a:ext uri="{FF2B5EF4-FFF2-40B4-BE49-F238E27FC236}">
                  <a16:creationId xmlns:a16="http://schemas.microsoft.com/office/drawing/2014/main" id="{7F5F663F-FA7E-47BD-A060-F655F96697FF}"/>
                </a:ext>
              </a:extLst>
            </p:cNvPr>
            <p:cNvSpPr/>
            <p:nvPr/>
          </p:nvSpPr>
          <p:spPr>
            <a:xfrm>
              <a:off x="2458600" y="2139768"/>
              <a:ext cx="415499" cy="369332"/>
            </a:xfrm>
            <a:prstGeom prst="rect">
              <a:avLst/>
            </a:prstGeom>
          </p:spPr>
          <p:txBody>
            <a:bodyPr wrap="none">
              <a:spAutoFit/>
            </a:bodyPr>
            <a:lstStyle/>
            <a:p>
              <a:pPr algn="ctr"/>
              <a:r>
                <a:rPr lang="es-ES" dirty="0">
                  <a:solidFill>
                    <a:srgbClr val="0078D7"/>
                  </a:solidFill>
                  <a:latin typeface="Fabric MDL2 Assets" panose="050A0102010101010101" pitchFamily="18" charset="0"/>
                </a:rPr>
                <a:t></a:t>
              </a:r>
              <a:endParaRPr lang="es-ES_tradnl" sz="3200" dirty="0"/>
            </a:p>
          </p:txBody>
        </p:sp>
      </p:grpSp>
      <p:grpSp>
        <p:nvGrpSpPr>
          <p:cNvPr id="88" name="Grupo 87">
            <a:extLst>
              <a:ext uri="{FF2B5EF4-FFF2-40B4-BE49-F238E27FC236}">
                <a16:creationId xmlns:a16="http://schemas.microsoft.com/office/drawing/2014/main" id="{F1935A3E-8B84-4FBF-80D4-8AB949BD15FC}"/>
              </a:ext>
            </a:extLst>
          </p:cNvPr>
          <p:cNvGrpSpPr/>
          <p:nvPr/>
        </p:nvGrpSpPr>
        <p:grpSpPr>
          <a:xfrm>
            <a:off x="9494126" y="3311182"/>
            <a:ext cx="1239504" cy="1139214"/>
            <a:chOff x="9958353" y="2482454"/>
            <a:chExt cx="1239504" cy="1139214"/>
          </a:xfrm>
        </p:grpSpPr>
        <p:sp>
          <p:nvSpPr>
            <p:cNvPr id="89" name="Rectángulo 88">
              <a:extLst>
                <a:ext uri="{FF2B5EF4-FFF2-40B4-BE49-F238E27FC236}">
                  <a16:creationId xmlns:a16="http://schemas.microsoft.com/office/drawing/2014/main" id="{49095B72-74AF-4DBC-9A26-48E9C6FD827A}"/>
                </a:ext>
              </a:extLst>
            </p:cNvPr>
            <p:cNvSpPr/>
            <p:nvPr/>
          </p:nvSpPr>
          <p:spPr>
            <a:xfrm>
              <a:off x="9958353" y="3098448"/>
              <a:ext cx="1239504" cy="523220"/>
            </a:xfrm>
            <a:prstGeom prst="rect">
              <a:avLst/>
            </a:prstGeom>
          </p:spPr>
          <p:txBody>
            <a:bodyPr wrap="square">
              <a:spAutoFit/>
            </a:bodyPr>
            <a:lstStyle/>
            <a:p>
              <a:pPr algn="ctr" defTabSz="1219170">
                <a:spcBef>
                  <a:spcPts val="600"/>
                </a:spcBef>
              </a:pPr>
              <a:r>
                <a:rPr lang="es-ES" sz="1400" dirty="0">
                  <a:latin typeface="Segoe UI Light" panose="020B0502040204020203" pitchFamily="34" charset="0"/>
                  <a:cs typeface="Segoe UI Light" panose="020B0502040204020203" pitchFamily="34" charset="0"/>
                </a:rPr>
                <a:t>SharePoint </a:t>
              </a:r>
              <a:r>
                <a:rPr lang="es-ES" sz="1400" dirty="0" err="1">
                  <a:latin typeface="Segoe UI Light" panose="020B0502040204020203" pitchFamily="34" charset="0"/>
                  <a:cs typeface="Segoe UI Light" panose="020B0502040204020203" pitchFamily="34" charset="0"/>
                </a:rPr>
                <a:t>Site</a:t>
              </a:r>
              <a:endParaRPr lang="es-ES" sz="1400" dirty="0">
                <a:latin typeface="Segoe UI Light" panose="020B0502040204020203" pitchFamily="34" charset="0"/>
                <a:cs typeface="Segoe UI Light" panose="020B0502040204020203" pitchFamily="34" charset="0"/>
              </a:endParaRPr>
            </a:p>
          </p:txBody>
        </p:sp>
        <p:grpSp>
          <p:nvGrpSpPr>
            <p:cNvPr id="90" name="Grupo 89">
              <a:extLst>
                <a:ext uri="{FF2B5EF4-FFF2-40B4-BE49-F238E27FC236}">
                  <a16:creationId xmlns:a16="http://schemas.microsoft.com/office/drawing/2014/main" id="{9AD39E22-BDD3-4B11-82C8-764A0EAE267D}"/>
                </a:ext>
              </a:extLst>
            </p:cNvPr>
            <p:cNvGrpSpPr/>
            <p:nvPr/>
          </p:nvGrpSpPr>
          <p:grpSpPr>
            <a:xfrm>
              <a:off x="10229292" y="2482454"/>
              <a:ext cx="796412" cy="725653"/>
              <a:chOff x="2029427" y="3677198"/>
              <a:chExt cx="796412" cy="725653"/>
            </a:xfrm>
          </p:grpSpPr>
          <p:sp>
            <p:nvSpPr>
              <p:cNvPr id="91" name="Rectángulo 90">
                <a:extLst>
                  <a:ext uri="{FF2B5EF4-FFF2-40B4-BE49-F238E27FC236}">
                    <a16:creationId xmlns:a16="http://schemas.microsoft.com/office/drawing/2014/main" id="{12FD4FF5-6DC8-473F-BBBB-539A5AFD5498}"/>
                  </a:ext>
                </a:extLst>
              </p:cNvPr>
              <p:cNvSpPr/>
              <p:nvPr/>
            </p:nvSpPr>
            <p:spPr>
              <a:xfrm>
                <a:off x="2029427" y="3677198"/>
                <a:ext cx="697627" cy="707886"/>
              </a:xfrm>
              <a:prstGeom prst="rect">
                <a:avLst/>
              </a:prstGeom>
            </p:spPr>
            <p:txBody>
              <a:bodyPr wrap="none">
                <a:spAutoFit/>
              </a:bodyPr>
              <a:lstStyle/>
              <a:p>
                <a:pPr algn="ctr"/>
                <a:r>
                  <a:rPr lang="es-ES" sz="4000" dirty="0">
                    <a:solidFill>
                      <a:srgbClr val="0078D7"/>
                    </a:solidFill>
                    <a:latin typeface="Fabric MDL2 Assets" panose="050A0102010101010101" pitchFamily="18" charset="0"/>
                  </a:rPr>
                  <a:t></a:t>
                </a:r>
                <a:endParaRPr lang="es-ES_tradnl" sz="6000" dirty="0"/>
              </a:p>
            </p:txBody>
          </p:sp>
          <p:sp>
            <p:nvSpPr>
              <p:cNvPr id="92" name="Rectángulo 91">
                <a:extLst>
                  <a:ext uri="{FF2B5EF4-FFF2-40B4-BE49-F238E27FC236}">
                    <a16:creationId xmlns:a16="http://schemas.microsoft.com/office/drawing/2014/main" id="{BE1EAF39-0F7B-4D87-B45F-A5A408BCC068}"/>
                  </a:ext>
                </a:extLst>
              </p:cNvPr>
              <p:cNvSpPr/>
              <p:nvPr/>
            </p:nvSpPr>
            <p:spPr>
              <a:xfrm>
                <a:off x="2410340" y="4033519"/>
                <a:ext cx="415499" cy="369332"/>
              </a:xfrm>
              <a:prstGeom prst="rect">
                <a:avLst/>
              </a:prstGeom>
            </p:spPr>
            <p:txBody>
              <a:bodyPr wrap="none">
                <a:spAutoFit/>
              </a:bodyPr>
              <a:lstStyle/>
              <a:p>
                <a:pPr algn="ctr"/>
                <a:r>
                  <a:rPr lang="es-ES" dirty="0">
                    <a:solidFill>
                      <a:srgbClr val="0078D7"/>
                    </a:solidFill>
                    <a:latin typeface="Fabric MDL2 Assets" panose="050A0102010101010101" pitchFamily="18" charset="0"/>
                  </a:rPr>
                  <a:t></a:t>
                </a:r>
                <a:endParaRPr lang="es-ES_tradnl" sz="3200" dirty="0"/>
              </a:p>
            </p:txBody>
          </p:sp>
        </p:grpSp>
      </p:grpSp>
      <p:sp>
        <p:nvSpPr>
          <p:cNvPr id="93" name="Rectángulo 92">
            <a:extLst>
              <a:ext uri="{FF2B5EF4-FFF2-40B4-BE49-F238E27FC236}">
                <a16:creationId xmlns:a16="http://schemas.microsoft.com/office/drawing/2014/main" id="{BC409E85-001A-4C93-BC62-9B99251BA989}"/>
              </a:ext>
            </a:extLst>
          </p:cNvPr>
          <p:cNvSpPr/>
          <p:nvPr/>
        </p:nvSpPr>
        <p:spPr>
          <a:xfrm>
            <a:off x="131040" y="3296773"/>
            <a:ext cx="697627" cy="707886"/>
          </a:xfrm>
          <a:prstGeom prst="rect">
            <a:avLst/>
          </a:prstGeom>
        </p:spPr>
        <p:txBody>
          <a:bodyPr wrap="none">
            <a:spAutoFit/>
          </a:bodyPr>
          <a:lstStyle/>
          <a:p>
            <a:r>
              <a:rPr lang="es-ES" sz="4000" dirty="0">
                <a:solidFill>
                  <a:srgbClr val="0078D7"/>
                </a:solidFill>
                <a:latin typeface="Fabric MDL2 Assets" panose="050A0102010101010101" pitchFamily="18" charset="0"/>
              </a:rPr>
              <a:t></a:t>
            </a:r>
            <a:endParaRPr lang="es-ES_tradnl" sz="4000" dirty="0"/>
          </a:p>
        </p:txBody>
      </p:sp>
      <p:cxnSp>
        <p:nvCxnSpPr>
          <p:cNvPr id="94" name="Conector recto de flecha 93">
            <a:extLst>
              <a:ext uri="{FF2B5EF4-FFF2-40B4-BE49-F238E27FC236}">
                <a16:creationId xmlns:a16="http://schemas.microsoft.com/office/drawing/2014/main" id="{C9A5A776-3C1A-4E58-B465-510E9448E9E6}"/>
              </a:ext>
            </a:extLst>
          </p:cNvPr>
          <p:cNvCxnSpPr/>
          <p:nvPr/>
        </p:nvCxnSpPr>
        <p:spPr>
          <a:xfrm>
            <a:off x="826400" y="3635327"/>
            <a:ext cx="1095645" cy="0"/>
          </a:xfrm>
          <a:prstGeom prst="straightConnector1">
            <a:avLst/>
          </a:prstGeom>
          <a:ln w="19050">
            <a:solidFill>
              <a:srgbClr val="0078D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5" name="CuadroTexto 94">
            <a:extLst>
              <a:ext uri="{FF2B5EF4-FFF2-40B4-BE49-F238E27FC236}">
                <a16:creationId xmlns:a16="http://schemas.microsoft.com/office/drawing/2014/main" id="{2114B3D4-6AD9-40F5-B9AE-1D50270224B8}"/>
              </a:ext>
            </a:extLst>
          </p:cNvPr>
          <p:cNvSpPr txBox="1"/>
          <p:nvPr/>
        </p:nvSpPr>
        <p:spPr>
          <a:xfrm>
            <a:off x="3035695" y="3296773"/>
            <a:ext cx="567784" cy="246221"/>
          </a:xfrm>
          <a:prstGeom prst="rect">
            <a:avLst/>
          </a:prstGeom>
          <a:solidFill>
            <a:schemeClr val="bg1">
              <a:lumMod val="85000"/>
            </a:schemeClr>
          </a:solidFill>
        </p:spPr>
        <p:txBody>
          <a:bodyPr wrap="none" rtlCol="0">
            <a:spAutoFit/>
          </a:bodyPr>
          <a:lstStyle/>
          <a:p>
            <a:r>
              <a:rPr lang="es-ES_tradnl" sz="1000" dirty="0" err="1">
                <a:latin typeface="Segoe UI Light" panose="020B0502040204020203" pitchFamily="34" charset="0"/>
                <a:cs typeface="Segoe UI Light" panose="020B0502040204020203" pitchFamily="34" charset="0"/>
              </a:rPr>
              <a:t>Trigger</a:t>
            </a:r>
            <a:endParaRPr lang="es-ES_tradnl" sz="1400" dirty="0">
              <a:latin typeface="Segoe UI Light" panose="020B0502040204020203" pitchFamily="34" charset="0"/>
              <a:cs typeface="Segoe UI Light" panose="020B0502040204020203" pitchFamily="34" charset="0"/>
            </a:endParaRPr>
          </a:p>
        </p:txBody>
      </p:sp>
      <p:sp>
        <p:nvSpPr>
          <p:cNvPr id="96" name="CuadroTexto 95">
            <a:extLst>
              <a:ext uri="{FF2B5EF4-FFF2-40B4-BE49-F238E27FC236}">
                <a16:creationId xmlns:a16="http://schemas.microsoft.com/office/drawing/2014/main" id="{503A87A2-A45F-4DBF-88AC-75E4EB04068B}"/>
              </a:ext>
            </a:extLst>
          </p:cNvPr>
          <p:cNvSpPr txBox="1"/>
          <p:nvPr/>
        </p:nvSpPr>
        <p:spPr>
          <a:xfrm>
            <a:off x="6500993" y="3148728"/>
            <a:ext cx="923651" cy="400110"/>
          </a:xfrm>
          <a:prstGeom prst="rect">
            <a:avLst/>
          </a:prstGeom>
          <a:solidFill>
            <a:schemeClr val="bg1">
              <a:lumMod val="85000"/>
            </a:schemeClr>
          </a:solidFill>
        </p:spPr>
        <p:txBody>
          <a:bodyPr wrap="none" rtlCol="0">
            <a:spAutoFit/>
          </a:bodyPr>
          <a:lstStyle/>
          <a:p>
            <a:pPr algn="ctr"/>
            <a:r>
              <a:rPr lang="es-ES_tradnl" sz="1000" dirty="0" err="1">
                <a:latin typeface="Segoe UI Light" panose="020B0502040204020203" pitchFamily="34" charset="0"/>
                <a:cs typeface="Segoe UI Light" panose="020B0502040204020203" pitchFamily="34" charset="0"/>
              </a:rPr>
              <a:t>Push</a:t>
            </a:r>
            <a:r>
              <a:rPr lang="es-ES_tradnl" sz="1000" dirty="0">
                <a:latin typeface="Segoe UI Light" panose="020B0502040204020203" pitchFamily="34" charset="0"/>
                <a:cs typeface="Segoe UI Light" panose="020B0502040204020203" pitchFamily="34" charset="0"/>
              </a:rPr>
              <a:t> </a:t>
            </a:r>
            <a:r>
              <a:rPr lang="es-ES_tradnl" sz="1000" dirty="0" err="1">
                <a:latin typeface="Segoe UI Light" panose="020B0502040204020203" pitchFamily="34" charset="0"/>
                <a:cs typeface="Segoe UI Light" panose="020B0502040204020203" pitchFamily="34" charset="0"/>
              </a:rPr>
              <a:t>changes</a:t>
            </a:r>
            <a:endParaRPr lang="es-ES_tradnl" sz="1000" dirty="0">
              <a:latin typeface="Segoe UI Light" panose="020B0502040204020203" pitchFamily="34" charset="0"/>
              <a:cs typeface="Segoe UI Light" panose="020B0502040204020203" pitchFamily="34" charset="0"/>
            </a:endParaRPr>
          </a:p>
          <a:p>
            <a:pPr algn="ctr"/>
            <a:r>
              <a:rPr lang="es-ES_tradnl" sz="1000" dirty="0">
                <a:latin typeface="Segoe UI Light" panose="020B0502040204020203" pitchFamily="34" charset="0"/>
                <a:cs typeface="Segoe UI Light" panose="020B0502040204020203" pitchFamily="34" charset="0"/>
              </a:rPr>
              <a:t>to bot </a:t>
            </a:r>
            <a:r>
              <a:rPr lang="es-ES_tradnl" sz="1000" dirty="0" err="1">
                <a:latin typeface="Segoe UI Light" panose="020B0502040204020203" pitchFamily="34" charset="0"/>
                <a:cs typeface="Segoe UI Light" panose="020B0502040204020203" pitchFamily="34" charset="0"/>
              </a:rPr>
              <a:t>service</a:t>
            </a:r>
            <a:endParaRPr lang="es-ES_tradnl" sz="1400" dirty="0">
              <a:latin typeface="Segoe UI Light" panose="020B0502040204020203" pitchFamily="34" charset="0"/>
              <a:cs typeface="Segoe UI Light" panose="020B0502040204020203" pitchFamily="34" charset="0"/>
            </a:endParaRPr>
          </a:p>
        </p:txBody>
      </p:sp>
      <p:sp>
        <p:nvSpPr>
          <p:cNvPr id="97" name="CuadroTexto 96">
            <a:extLst>
              <a:ext uri="{FF2B5EF4-FFF2-40B4-BE49-F238E27FC236}">
                <a16:creationId xmlns:a16="http://schemas.microsoft.com/office/drawing/2014/main" id="{8740A703-B8FB-4AD2-A612-3D84FD2EE701}"/>
              </a:ext>
            </a:extLst>
          </p:cNvPr>
          <p:cNvSpPr txBox="1"/>
          <p:nvPr/>
        </p:nvSpPr>
        <p:spPr>
          <a:xfrm>
            <a:off x="8427043" y="3142884"/>
            <a:ext cx="806631" cy="400110"/>
          </a:xfrm>
          <a:prstGeom prst="rect">
            <a:avLst/>
          </a:prstGeom>
          <a:solidFill>
            <a:schemeClr val="bg1">
              <a:lumMod val="85000"/>
            </a:schemeClr>
          </a:solidFill>
        </p:spPr>
        <p:txBody>
          <a:bodyPr wrap="none" rtlCol="0">
            <a:spAutoFit/>
          </a:bodyPr>
          <a:lstStyle/>
          <a:p>
            <a:pPr algn="ctr"/>
            <a:r>
              <a:rPr lang="es-ES_tradnl" sz="1000" dirty="0" err="1">
                <a:latin typeface="Segoe UI Light" panose="020B0502040204020203" pitchFamily="34" charset="0"/>
                <a:cs typeface="Segoe UI Light" panose="020B0502040204020203" pitchFamily="34" charset="0"/>
              </a:rPr>
              <a:t>Publish</a:t>
            </a:r>
            <a:r>
              <a:rPr lang="es-ES_tradnl" sz="1000" dirty="0">
                <a:latin typeface="Segoe UI Light" panose="020B0502040204020203" pitchFamily="34" charset="0"/>
                <a:cs typeface="Segoe UI Light" panose="020B0502040204020203" pitchFamily="34" charset="0"/>
              </a:rPr>
              <a:t> </a:t>
            </a:r>
            <a:r>
              <a:rPr lang="es-ES_tradnl" sz="1000" dirty="0" err="1">
                <a:latin typeface="Segoe UI Light" panose="020B0502040204020203" pitchFamily="34" charset="0"/>
                <a:cs typeface="Segoe UI Light" panose="020B0502040204020203" pitchFamily="34" charset="0"/>
              </a:rPr>
              <a:t>into</a:t>
            </a:r>
            <a:endParaRPr lang="es-ES_tradnl" sz="1000" dirty="0">
              <a:latin typeface="Segoe UI Light" panose="020B0502040204020203" pitchFamily="34" charset="0"/>
              <a:cs typeface="Segoe UI Light" panose="020B0502040204020203" pitchFamily="34" charset="0"/>
            </a:endParaRPr>
          </a:p>
          <a:p>
            <a:pPr algn="ctr"/>
            <a:r>
              <a:rPr lang="es-ES_tradnl" sz="1000" dirty="0" err="1">
                <a:latin typeface="Segoe UI Light" panose="020B0502040204020203" pitchFamily="34" charset="0"/>
                <a:cs typeface="Segoe UI Light" panose="020B0502040204020203" pitchFamily="34" charset="0"/>
              </a:rPr>
              <a:t>channels</a:t>
            </a:r>
            <a:endParaRPr lang="es-ES_tradnl" sz="1400" dirty="0">
              <a:latin typeface="Segoe UI Light" panose="020B0502040204020203" pitchFamily="34" charset="0"/>
              <a:cs typeface="Segoe UI Light" panose="020B0502040204020203" pitchFamily="34" charset="0"/>
            </a:endParaRPr>
          </a:p>
        </p:txBody>
      </p:sp>
      <p:cxnSp>
        <p:nvCxnSpPr>
          <p:cNvPr id="98" name="Conector recto 97">
            <a:extLst>
              <a:ext uri="{FF2B5EF4-FFF2-40B4-BE49-F238E27FC236}">
                <a16:creationId xmlns:a16="http://schemas.microsoft.com/office/drawing/2014/main" id="{F2C965CA-73CE-464E-A00B-8232ECB400EF}"/>
              </a:ext>
            </a:extLst>
          </p:cNvPr>
          <p:cNvCxnSpPr/>
          <p:nvPr/>
        </p:nvCxnSpPr>
        <p:spPr>
          <a:xfrm>
            <a:off x="2913383" y="1524000"/>
            <a:ext cx="0" cy="4800553"/>
          </a:xfrm>
          <a:prstGeom prst="line">
            <a:avLst/>
          </a:prstGeom>
          <a:ln w="19050">
            <a:solidFill>
              <a:srgbClr val="B2B2B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Conector recto 98">
            <a:extLst>
              <a:ext uri="{FF2B5EF4-FFF2-40B4-BE49-F238E27FC236}">
                <a16:creationId xmlns:a16="http://schemas.microsoft.com/office/drawing/2014/main" id="{F91A3FBE-6C40-4BEF-9501-6DEC30037188}"/>
              </a:ext>
            </a:extLst>
          </p:cNvPr>
          <p:cNvCxnSpPr/>
          <p:nvPr/>
        </p:nvCxnSpPr>
        <p:spPr>
          <a:xfrm>
            <a:off x="9348229" y="1524000"/>
            <a:ext cx="0" cy="4800553"/>
          </a:xfrm>
          <a:prstGeom prst="line">
            <a:avLst/>
          </a:prstGeom>
          <a:ln w="19050">
            <a:solidFill>
              <a:srgbClr val="B2B2B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0" name="Grupo 99">
            <a:extLst>
              <a:ext uri="{FF2B5EF4-FFF2-40B4-BE49-F238E27FC236}">
                <a16:creationId xmlns:a16="http://schemas.microsoft.com/office/drawing/2014/main" id="{241D065F-4F49-4729-BFF0-3D2C46B4198A}"/>
              </a:ext>
            </a:extLst>
          </p:cNvPr>
          <p:cNvGrpSpPr/>
          <p:nvPr/>
        </p:nvGrpSpPr>
        <p:grpSpPr>
          <a:xfrm>
            <a:off x="4917514" y="1640266"/>
            <a:ext cx="2305938" cy="780290"/>
            <a:chOff x="4594507" y="898239"/>
            <a:chExt cx="2305938" cy="780290"/>
          </a:xfrm>
        </p:grpSpPr>
        <p:pic>
          <p:nvPicPr>
            <p:cNvPr id="101" name="Imagen 100">
              <a:extLst>
                <a:ext uri="{FF2B5EF4-FFF2-40B4-BE49-F238E27FC236}">
                  <a16:creationId xmlns:a16="http://schemas.microsoft.com/office/drawing/2014/main" id="{C33F1B58-6D41-4DD0-B737-F4AEE37334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94507" y="898239"/>
              <a:ext cx="780290" cy="780290"/>
            </a:xfrm>
            <a:prstGeom prst="rect">
              <a:avLst/>
            </a:prstGeom>
          </p:spPr>
        </p:pic>
        <p:sp>
          <p:nvSpPr>
            <p:cNvPr id="102" name="Rectángulo 101">
              <a:extLst>
                <a:ext uri="{FF2B5EF4-FFF2-40B4-BE49-F238E27FC236}">
                  <a16:creationId xmlns:a16="http://schemas.microsoft.com/office/drawing/2014/main" id="{FECB88F2-7FD6-47A4-8000-25D3A8500722}"/>
                </a:ext>
              </a:extLst>
            </p:cNvPr>
            <p:cNvSpPr/>
            <p:nvPr/>
          </p:nvSpPr>
          <p:spPr>
            <a:xfrm>
              <a:off x="5420787" y="1134495"/>
              <a:ext cx="1479658" cy="307777"/>
            </a:xfrm>
            <a:prstGeom prst="rect">
              <a:avLst/>
            </a:prstGeom>
          </p:spPr>
          <p:txBody>
            <a:bodyPr wrap="square">
              <a:spAutoFit/>
            </a:bodyPr>
            <a:lstStyle/>
            <a:p>
              <a:pPr defTabSz="1219170">
                <a:spcBef>
                  <a:spcPts val="600"/>
                </a:spcBef>
              </a:pPr>
              <a:r>
                <a:rPr lang="es-ES" sz="1400" dirty="0">
                  <a:latin typeface="Segoe UI Light" panose="020B0502040204020203" pitchFamily="34" charset="0"/>
                  <a:cs typeface="Segoe UI Light" panose="020B0502040204020203" pitchFamily="34" charset="0"/>
                </a:rPr>
                <a:t>Azure Services</a:t>
              </a:r>
            </a:p>
          </p:txBody>
        </p:sp>
      </p:grpSp>
      <p:grpSp>
        <p:nvGrpSpPr>
          <p:cNvPr id="103" name="Grupo 102">
            <a:extLst>
              <a:ext uri="{FF2B5EF4-FFF2-40B4-BE49-F238E27FC236}">
                <a16:creationId xmlns:a16="http://schemas.microsoft.com/office/drawing/2014/main" id="{0F837F2B-C55A-46D1-9829-9A2A8CA49813}"/>
              </a:ext>
            </a:extLst>
          </p:cNvPr>
          <p:cNvGrpSpPr/>
          <p:nvPr/>
        </p:nvGrpSpPr>
        <p:grpSpPr>
          <a:xfrm>
            <a:off x="950745" y="1640265"/>
            <a:ext cx="1823362" cy="780290"/>
            <a:chOff x="621179" y="4047524"/>
            <a:chExt cx="1823362" cy="780290"/>
          </a:xfrm>
        </p:grpSpPr>
        <p:pic>
          <p:nvPicPr>
            <p:cNvPr id="104" name="Imagen 103">
              <a:extLst>
                <a:ext uri="{FF2B5EF4-FFF2-40B4-BE49-F238E27FC236}">
                  <a16:creationId xmlns:a16="http://schemas.microsoft.com/office/drawing/2014/main" id="{4617DABF-5976-44B4-921D-3D78A308F9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1179" y="4047524"/>
              <a:ext cx="780290" cy="780290"/>
            </a:xfrm>
            <a:prstGeom prst="rect">
              <a:avLst/>
            </a:prstGeom>
          </p:spPr>
        </p:pic>
        <p:sp>
          <p:nvSpPr>
            <p:cNvPr id="105" name="Rectángulo 104">
              <a:extLst>
                <a:ext uri="{FF2B5EF4-FFF2-40B4-BE49-F238E27FC236}">
                  <a16:creationId xmlns:a16="http://schemas.microsoft.com/office/drawing/2014/main" id="{235F1D0D-D04C-47B5-90BF-996257CFCAD1}"/>
                </a:ext>
              </a:extLst>
            </p:cNvPr>
            <p:cNvSpPr/>
            <p:nvPr/>
          </p:nvSpPr>
          <p:spPr>
            <a:xfrm>
              <a:off x="1465266" y="4283780"/>
              <a:ext cx="979275" cy="307777"/>
            </a:xfrm>
            <a:prstGeom prst="rect">
              <a:avLst/>
            </a:prstGeom>
          </p:spPr>
          <p:txBody>
            <a:bodyPr wrap="square">
              <a:spAutoFit/>
            </a:bodyPr>
            <a:lstStyle/>
            <a:p>
              <a:pPr defTabSz="1219170">
                <a:spcBef>
                  <a:spcPts val="600"/>
                </a:spcBef>
              </a:pPr>
              <a:r>
                <a:rPr lang="es-ES" sz="1400" dirty="0">
                  <a:latin typeface="Segoe UI Light" panose="020B0502040204020203" pitchFamily="34" charset="0"/>
                  <a:cs typeface="Segoe UI Light" panose="020B0502040204020203" pitchFamily="34" charset="0"/>
                </a:rPr>
                <a:t>Office 365</a:t>
              </a:r>
            </a:p>
          </p:txBody>
        </p:sp>
      </p:grpSp>
      <p:grpSp>
        <p:nvGrpSpPr>
          <p:cNvPr id="106" name="Grupo 105">
            <a:extLst>
              <a:ext uri="{FF2B5EF4-FFF2-40B4-BE49-F238E27FC236}">
                <a16:creationId xmlns:a16="http://schemas.microsoft.com/office/drawing/2014/main" id="{C435B203-559D-4817-8D48-777A45521187}"/>
              </a:ext>
            </a:extLst>
          </p:cNvPr>
          <p:cNvGrpSpPr/>
          <p:nvPr/>
        </p:nvGrpSpPr>
        <p:grpSpPr>
          <a:xfrm>
            <a:off x="10183421" y="1640265"/>
            <a:ext cx="1822632" cy="780290"/>
            <a:chOff x="9575618" y="4048225"/>
            <a:chExt cx="1822632" cy="780290"/>
          </a:xfrm>
        </p:grpSpPr>
        <p:pic>
          <p:nvPicPr>
            <p:cNvPr id="107" name="Imagen 106">
              <a:extLst>
                <a:ext uri="{FF2B5EF4-FFF2-40B4-BE49-F238E27FC236}">
                  <a16:creationId xmlns:a16="http://schemas.microsoft.com/office/drawing/2014/main" id="{9C72C7DA-CB8E-45A2-9C74-31CAAEF8288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75618" y="4048225"/>
              <a:ext cx="780290" cy="780290"/>
            </a:xfrm>
            <a:prstGeom prst="rect">
              <a:avLst/>
            </a:prstGeom>
          </p:spPr>
        </p:pic>
        <p:sp>
          <p:nvSpPr>
            <p:cNvPr id="108" name="Rectángulo 107">
              <a:extLst>
                <a:ext uri="{FF2B5EF4-FFF2-40B4-BE49-F238E27FC236}">
                  <a16:creationId xmlns:a16="http://schemas.microsoft.com/office/drawing/2014/main" id="{12DF6592-C80D-4817-8ED0-B662CB2F1911}"/>
                </a:ext>
              </a:extLst>
            </p:cNvPr>
            <p:cNvSpPr/>
            <p:nvPr/>
          </p:nvSpPr>
          <p:spPr>
            <a:xfrm>
              <a:off x="10419705" y="4284481"/>
              <a:ext cx="978545" cy="307777"/>
            </a:xfrm>
            <a:prstGeom prst="rect">
              <a:avLst/>
            </a:prstGeom>
          </p:spPr>
          <p:txBody>
            <a:bodyPr wrap="square">
              <a:spAutoFit/>
            </a:bodyPr>
            <a:lstStyle/>
            <a:p>
              <a:pPr defTabSz="1219170">
                <a:spcBef>
                  <a:spcPts val="600"/>
                </a:spcBef>
              </a:pPr>
              <a:r>
                <a:rPr lang="es-ES" sz="1400" dirty="0">
                  <a:latin typeface="Segoe UI Light" panose="020B0502040204020203" pitchFamily="34" charset="0"/>
                  <a:cs typeface="Segoe UI Light" panose="020B0502040204020203" pitchFamily="34" charset="0"/>
                </a:rPr>
                <a:t>Office 365</a:t>
              </a:r>
            </a:p>
          </p:txBody>
        </p:sp>
      </p:grpSp>
      <p:sp>
        <p:nvSpPr>
          <p:cNvPr id="109" name="Rectángulo 108">
            <a:extLst>
              <a:ext uri="{FF2B5EF4-FFF2-40B4-BE49-F238E27FC236}">
                <a16:creationId xmlns:a16="http://schemas.microsoft.com/office/drawing/2014/main" id="{62B3BC94-E815-48AD-969D-83B9DA177EE7}"/>
              </a:ext>
            </a:extLst>
          </p:cNvPr>
          <p:cNvSpPr/>
          <p:nvPr/>
        </p:nvSpPr>
        <p:spPr>
          <a:xfrm>
            <a:off x="11335039" y="3342723"/>
            <a:ext cx="697627" cy="707886"/>
          </a:xfrm>
          <a:prstGeom prst="rect">
            <a:avLst/>
          </a:prstGeom>
        </p:spPr>
        <p:txBody>
          <a:bodyPr wrap="none">
            <a:spAutoFit/>
          </a:bodyPr>
          <a:lstStyle/>
          <a:p>
            <a:r>
              <a:rPr lang="es-ES" sz="4000" dirty="0">
                <a:solidFill>
                  <a:srgbClr val="0078D7"/>
                </a:solidFill>
                <a:latin typeface="Fabric MDL2 Assets" panose="050A0102010101010101" pitchFamily="18" charset="0"/>
              </a:rPr>
              <a:t></a:t>
            </a:r>
            <a:endParaRPr lang="es-ES_tradnl" sz="4000" dirty="0"/>
          </a:p>
        </p:txBody>
      </p:sp>
      <p:cxnSp>
        <p:nvCxnSpPr>
          <p:cNvPr id="110" name="Conector recto de flecha 109">
            <a:extLst>
              <a:ext uri="{FF2B5EF4-FFF2-40B4-BE49-F238E27FC236}">
                <a16:creationId xmlns:a16="http://schemas.microsoft.com/office/drawing/2014/main" id="{E85F7858-B750-43AE-8F35-1D31AEF3DC92}"/>
              </a:ext>
            </a:extLst>
          </p:cNvPr>
          <p:cNvCxnSpPr/>
          <p:nvPr/>
        </p:nvCxnSpPr>
        <p:spPr>
          <a:xfrm flipH="1" flipV="1">
            <a:off x="10501546" y="3612247"/>
            <a:ext cx="795104" cy="10539"/>
          </a:xfrm>
          <a:prstGeom prst="straightConnector1">
            <a:avLst/>
          </a:prstGeom>
          <a:ln w="19050">
            <a:solidFill>
              <a:srgbClr val="0078D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1" name="CuadroTexto 110">
            <a:extLst>
              <a:ext uri="{FF2B5EF4-FFF2-40B4-BE49-F238E27FC236}">
                <a16:creationId xmlns:a16="http://schemas.microsoft.com/office/drawing/2014/main" id="{75EF5BC2-B09A-4B74-ABAE-B5E091C477EB}"/>
              </a:ext>
            </a:extLst>
          </p:cNvPr>
          <p:cNvSpPr txBox="1"/>
          <p:nvPr/>
        </p:nvSpPr>
        <p:spPr>
          <a:xfrm>
            <a:off x="10621423" y="3142884"/>
            <a:ext cx="694421" cy="400110"/>
          </a:xfrm>
          <a:prstGeom prst="rect">
            <a:avLst/>
          </a:prstGeom>
          <a:solidFill>
            <a:schemeClr val="bg1">
              <a:lumMod val="85000"/>
            </a:schemeClr>
          </a:solidFill>
        </p:spPr>
        <p:txBody>
          <a:bodyPr wrap="none" rtlCol="0">
            <a:spAutoFit/>
          </a:bodyPr>
          <a:lstStyle/>
          <a:p>
            <a:pPr algn="ctr"/>
            <a:r>
              <a:rPr lang="es-ES_tradnl" sz="1000" dirty="0">
                <a:latin typeface="Segoe UI Light" panose="020B0502040204020203" pitchFamily="34" charset="0"/>
                <a:cs typeface="Segoe UI Light" panose="020B0502040204020203" pitchFamily="34" charset="0"/>
              </a:rPr>
              <a:t>Consume</a:t>
            </a:r>
          </a:p>
          <a:p>
            <a:pPr algn="ctr"/>
            <a:r>
              <a:rPr lang="es-ES_tradnl" sz="1000" dirty="0">
                <a:latin typeface="Segoe UI Light" panose="020B0502040204020203" pitchFamily="34" charset="0"/>
                <a:cs typeface="Segoe UI Light" panose="020B0502040204020203" pitchFamily="34" charset="0"/>
              </a:rPr>
              <a:t>chatbot</a:t>
            </a:r>
            <a:endParaRPr lang="es-ES_tradnl" sz="1400" dirty="0">
              <a:latin typeface="Segoe UI Light" panose="020B0502040204020203" pitchFamily="34" charset="0"/>
              <a:cs typeface="Segoe UI Light" panose="020B0502040204020203" pitchFamily="34" charset="0"/>
            </a:endParaRPr>
          </a:p>
        </p:txBody>
      </p:sp>
      <p:sp>
        <p:nvSpPr>
          <p:cNvPr id="112" name="Rectángulo 111">
            <a:extLst>
              <a:ext uri="{FF2B5EF4-FFF2-40B4-BE49-F238E27FC236}">
                <a16:creationId xmlns:a16="http://schemas.microsoft.com/office/drawing/2014/main" id="{AD9167E6-E60E-4C33-B325-6EE9A2ECF69A}"/>
              </a:ext>
            </a:extLst>
          </p:cNvPr>
          <p:cNvSpPr/>
          <p:nvPr/>
        </p:nvSpPr>
        <p:spPr>
          <a:xfrm>
            <a:off x="10729920" y="3682404"/>
            <a:ext cx="441146" cy="400110"/>
          </a:xfrm>
          <a:prstGeom prst="rect">
            <a:avLst/>
          </a:prstGeom>
        </p:spPr>
        <p:txBody>
          <a:bodyPr wrap="none">
            <a:spAutoFit/>
          </a:bodyPr>
          <a:lstStyle/>
          <a:p>
            <a:pPr algn="ctr"/>
            <a:r>
              <a:rPr lang="es-ES" sz="2000" dirty="0">
                <a:solidFill>
                  <a:srgbClr val="0078D7"/>
                </a:solidFill>
                <a:latin typeface="Fabric MDL2 Assets" panose="050A0102010101010101" pitchFamily="18" charset="0"/>
              </a:rPr>
              <a:t></a:t>
            </a:r>
            <a:endParaRPr lang="es-ES_tradnl" sz="2000" dirty="0">
              <a:solidFill>
                <a:srgbClr val="0078D7"/>
              </a:solidFill>
            </a:endParaRPr>
          </a:p>
        </p:txBody>
      </p:sp>
      <p:grpSp>
        <p:nvGrpSpPr>
          <p:cNvPr id="113" name="Grupo 112">
            <a:extLst>
              <a:ext uri="{FF2B5EF4-FFF2-40B4-BE49-F238E27FC236}">
                <a16:creationId xmlns:a16="http://schemas.microsoft.com/office/drawing/2014/main" id="{A713371A-68F4-49CF-A222-FE402566B104}"/>
              </a:ext>
            </a:extLst>
          </p:cNvPr>
          <p:cNvGrpSpPr/>
          <p:nvPr/>
        </p:nvGrpSpPr>
        <p:grpSpPr>
          <a:xfrm>
            <a:off x="2921294" y="2660232"/>
            <a:ext cx="819370" cy="610175"/>
            <a:chOff x="2927130" y="4808865"/>
            <a:chExt cx="819370" cy="610175"/>
          </a:xfrm>
        </p:grpSpPr>
        <p:pic>
          <p:nvPicPr>
            <p:cNvPr id="114" name="Imagen 113">
              <a:extLst>
                <a:ext uri="{FF2B5EF4-FFF2-40B4-BE49-F238E27FC236}">
                  <a16:creationId xmlns:a16="http://schemas.microsoft.com/office/drawing/2014/main" id="{64B44094-EAA2-461E-B725-B3F0982265E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61287" y="4808865"/>
              <a:ext cx="342000" cy="342000"/>
            </a:xfrm>
            <a:prstGeom prst="rect">
              <a:avLst/>
            </a:prstGeom>
          </p:spPr>
        </p:pic>
        <p:sp>
          <p:nvSpPr>
            <p:cNvPr id="115" name="Rectángulo 114">
              <a:extLst>
                <a:ext uri="{FF2B5EF4-FFF2-40B4-BE49-F238E27FC236}">
                  <a16:creationId xmlns:a16="http://schemas.microsoft.com/office/drawing/2014/main" id="{5BC30C38-02B8-4E78-91F1-089484EEE997}"/>
                </a:ext>
              </a:extLst>
            </p:cNvPr>
            <p:cNvSpPr/>
            <p:nvPr/>
          </p:nvSpPr>
          <p:spPr>
            <a:xfrm>
              <a:off x="2927130" y="5172819"/>
              <a:ext cx="819370" cy="246221"/>
            </a:xfrm>
            <a:prstGeom prst="rect">
              <a:avLst/>
            </a:prstGeom>
          </p:spPr>
          <p:txBody>
            <a:bodyPr wrap="square">
              <a:spAutoFit/>
            </a:bodyPr>
            <a:lstStyle/>
            <a:p>
              <a:pPr algn="ctr" defTabSz="1219170">
                <a:spcBef>
                  <a:spcPts val="600"/>
                </a:spcBef>
              </a:pPr>
              <a:r>
                <a:rPr lang="es-ES" sz="1000" dirty="0" err="1">
                  <a:latin typeface="Segoe UI Light" panose="020B0502040204020203" pitchFamily="34" charset="0"/>
                  <a:cs typeface="Segoe UI Light" panose="020B0502040204020203" pitchFamily="34" charset="0"/>
                </a:rPr>
                <a:t>Webhook</a:t>
              </a:r>
              <a:endParaRPr lang="es-ES" sz="1200" dirty="0">
                <a:latin typeface="Segoe UI Light" panose="020B0502040204020203" pitchFamily="34" charset="0"/>
                <a:cs typeface="Segoe UI Light" panose="020B0502040204020203" pitchFamily="34" charset="0"/>
              </a:endParaRPr>
            </a:p>
          </p:txBody>
        </p:sp>
      </p:grpSp>
      <p:grpSp>
        <p:nvGrpSpPr>
          <p:cNvPr id="116" name="Grupo 115">
            <a:extLst>
              <a:ext uri="{FF2B5EF4-FFF2-40B4-BE49-F238E27FC236}">
                <a16:creationId xmlns:a16="http://schemas.microsoft.com/office/drawing/2014/main" id="{ACBD2FBE-77FA-4BD5-B57C-AADEB19AE5EF}"/>
              </a:ext>
            </a:extLst>
          </p:cNvPr>
          <p:cNvGrpSpPr/>
          <p:nvPr/>
        </p:nvGrpSpPr>
        <p:grpSpPr>
          <a:xfrm>
            <a:off x="3415158" y="4374538"/>
            <a:ext cx="1585417" cy="342000"/>
            <a:chOff x="3161287" y="5932352"/>
            <a:chExt cx="1585417" cy="342000"/>
          </a:xfrm>
        </p:grpSpPr>
        <p:pic>
          <p:nvPicPr>
            <p:cNvPr id="117" name="Imagen 116">
              <a:extLst>
                <a:ext uri="{FF2B5EF4-FFF2-40B4-BE49-F238E27FC236}">
                  <a16:creationId xmlns:a16="http://schemas.microsoft.com/office/drawing/2014/main" id="{4880260C-D504-4F8E-85CA-BCAB4A6E4C8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61287" y="5932352"/>
              <a:ext cx="342000" cy="342000"/>
            </a:xfrm>
            <a:prstGeom prst="rect">
              <a:avLst/>
            </a:prstGeom>
          </p:spPr>
        </p:pic>
        <p:sp>
          <p:nvSpPr>
            <p:cNvPr id="118" name="Rectángulo 117">
              <a:extLst>
                <a:ext uri="{FF2B5EF4-FFF2-40B4-BE49-F238E27FC236}">
                  <a16:creationId xmlns:a16="http://schemas.microsoft.com/office/drawing/2014/main" id="{3B421BCB-1A96-4192-A879-9B2AF63474B9}"/>
                </a:ext>
              </a:extLst>
            </p:cNvPr>
            <p:cNvSpPr/>
            <p:nvPr/>
          </p:nvSpPr>
          <p:spPr>
            <a:xfrm>
              <a:off x="3507200" y="5932352"/>
              <a:ext cx="1239504"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Azure </a:t>
              </a:r>
              <a:r>
                <a:rPr lang="es-ES" sz="1200" dirty="0" err="1">
                  <a:latin typeface="Segoe UI Light" panose="020B0502040204020203" pitchFamily="34" charset="0"/>
                  <a:cs typeface="Segoe UI Light" panose="020B0502040204020203" pitchFamily="34" charset="0"/>
                </a:rPr>
                <a:t>Function</a:t>
              </a:r>
              <a:endParaRPr lang="es-ES" sz="1200" dirty="0">
                <a:latin typeface="Segoe UI Light" panose="020B0502040204020203" pitchFamily="34" charset="0"/>
                <a:cs typeface="Segoe UI Light" panose="020B0502040204020203" pitchFamily="34" charset="0"/>
              </a:endParaRPr>
            </a:p>
          </p:txBody>
        </p:sp>
      </p:grpSp>
      <p:grpSp>
        <p:nvGrpSpPr>
          <p:cNvPr id="119" name="Grupo 118">
            <a:extLst>
              <a:ext uri="{FF2B5EF4-FFF2-40B4-BE49-F238E27FC236}">
                <a16:creationId xmlns:a16="http://schemas.microsoft.com/office/drawing/2014/main" id="{866FE44F-888E-4634-A1FF-622C0D573F69}"/>
              </a:ext>
            </a:extLst>
          </p:cNvPr>
          <p:cNvGrpSpPr/>
          <p:nvPr/>
        </p:nvGrpSpPr>
        <p:grpSpPr>
          <a:xfrm>
            <a:off x="3415158" y="5982553"/>
            <a:ext cx="1605113" cy="342000"/>
            <a:chOff x="5029778" y="4808865"/>
            <a:chExt cx="1605113" cy="342000"/>
          </a:xfrm>
        </p:grpSpPr>
        <p:pic>
          <p:nvPicPr>
            <p:cNvPr id="120" name="Imagen 119">
              <a:extLst>
                <a:ext uri="{FF2B5EF4-FFF2-40B4-BE49-F238E27FC236}">
                  <a16:creationId xmlns:a16="http://schemas.microsoft.com/office/drawing/2014/main" id="{849D578E-A997-461F-86A5-4C1F58719E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29778" y="4808865"/>
              <a:ext cx="342000" cy="342000"/>
            </a:xfrm>
            <a:prstGeom prst="rect">
              <a:avLst/>
            </a:prstGeom>
          </p:spPr>
        </p:pic>
        <p:sp>
          <p:nvSpPr>
            <p:cNvPr id="121" name="Rectángulo 120">
              <a:extLst>
                <a:ext uri="{FF2B5EF4-FFF2-40B4-BE49-F238E27FC236}">
                  <a16:creationId xmlns:a16="http://schemas.microsoft.com/office/drawing/2014/main" id="{F03B0537-6803-499C-A76F-924F3DD93338}"/>
                </a:ext>
              </a:extLst>
            </p:cNvPr>
            <p:cNvSpPr/>
            <p:nvPr/>
          </p:nvSpPr>
          <p:spPr>
            <a:xfrm>
              <a:off x="5395387" y="4832091"/>
              <a:ext cx="1239504"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Azure </a:t>
              </a:r>
              <a:r>
                <a:rPr lang="es-ES" sz="1200" dirty="0" err="1">
                  <a:latin typeface="Segoe UI Light" panose="020B0502040204020203" pitchFamily="34" charset="0"/>
                  <a:cs typeface="Segoe UI Light" panose="020B0502040204020203" pitchFamily="34" charset="0"/>
                </a:rPr>
                <a:t>WebJob</a:t>
              </a:r>
              <a:endParaRPr lang="es-ES" sz="1200" dirty="0">
                <a:latin typeface="Segoe UI Light" panose="020B0502040204020203" pitchFamily="34" charset="0"/>
                <a:cs typeface="Segoe UI Light" panose="020B0502040204020203" pitchFamily="34" charset="0"/>
              </a:endParaRPr>
            </a:p>
          </p:txBody>
        </p:sp>
      </p:grpSp>
      <p:grpSp>
        <p:nvGrpSpPr>
          <p:cNvPr id="122" name="Grupo 121">
            <a:extLst>
              <a:ext uri="{FF2B5EF4-FFF2-40B4-BE49-F238E27FC236}">
                <a16:creationId xmlns:a16="http://schemas.microsoft.com/office/drawing/2014/main" id="{F0B42CCF-BDA1-4602-A8BC-09007A68EDF0}"/>
              </a:ext>
            </a:extLst>
          </p:cNvPr>
          <p:cNvGrpSpPr/>
          <p:nvPr/>
        </p:nvGrpSpPr>
        <p:grpSpPr>
          <a:xfrm>
            <a:off x="3415158" y="5193448"/>
            <a:ext cx="1581504" cy="342000"/>
            <a:chOff x="5053387" y="5914754"/>
            <a:chExt cx="1581504" cy="342000"/>
          </a:xfrm>
        </p:grpSpPr>
        <p:pic>
          <p:nvPicPr>
            <p:cNvPr id="123" name="Imagen 122">
              <a:extLst>
                <a:ext uri="{FF2B5EF4-FFF2-40B4-BE49-F238E27FC236}">
                  <a16:creationId xmlns:a16="http://schemas.microsoft.com/office/drawing/2014/main" id="{10A24595-B483-436B-A4CD-F8A696AB32C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53387" y="5914754"/>
              <a:ext cx="342000" cy="342000"/>
            </a:xfrm>
            <a:prstGeom prst="rect">
              <a:avLst/>
            </a:prstGeom>
          </p:spPr>
        </p:pic>
        <p:sp>
          <p:nvSpPr>
            <p:cNvPr id="124" name="Rectángulo 123">
              <a:extLst>
                <a:ext uri="{FF2B5EF4-FFF2-40B4-BE49-F238E27FC236}">
                  <a16:creationId xmlns:a16="http://schemas.microsoft.com/office/drawing/2014/main" id="{F9E19789-2F02-47C4-90EB-2947AE10E7F6}"/>
                </a:ext>
              </a:extLst>
            </p:cNvPr>
            <p:cNvSpPr/>
            <p:nvPr/>
          </p:nvSpPr>
          <p:spPr>
            <a:xfrm>
              <a:off x="5395387" y="5932352"/>
              <a:ext cx="1239504"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Storage </a:t>
              </a:r>
              <a:r>
                <a:rPr lang="es-ES" sz="1200" dirty="0" err="1">
                  <a:latin typeface="Segoe UI Light" panose="020B0502040204020203" pitchFamily="34" charset="0"/>
                  <a:cs typeface="Segoe UI Light" panose="020B0502040204020203" pitchFamily="34" charset="0"/>
                </a:rPr>
                <a:t>Queue</a:t>
              </a:r>
              <a:endParaRPr lang="es-ES" sz="1200" dirty="0">
                <a:latin typeface="Segoe UI Light" panose="020B0502040204020203" pitchFamily="34" charset="0"/>
                <a:cs typeface="Segoe UI Light" panose="020B0502040204020203" pitchFamily="34" charset="0"/>
              </a:endParaRPr>
            </a:p>
          </p:txBody>
        </p:sp>
      </p:grpSp>
      <p:sp>
        <p:nvSpPr>
          <p:cNvPr id="125" name="CuadroTexto 124">
            <a:extLst>
              <a:ext uri="{FF2B5EF4-FFF2-40B4-BE49-F238E27FC236}">
                <a16:creationId xmlns:a16="http://schemas.microsoft.com/office/drawing/2014/main" id="{7CFDCE08-59F2-420C-B90D-A33392FBB5E3}"/>
              </a:ext>
            </a:extLst>
          </p:cNvPr>
          <p:cNvSpPr txBox="1"/>
          <p:nvPr/>
        </p:nvSpPr>
        <p:spPr>
          <a:xfrm>
            <a:off x="3848100" y="4807711"/>
            <a:ext cx="1596912" cy="246221"/>
          </a:xfrm>
          <a:prstGeom prst="rect">
            <a:avLst/>
          </a:prstGeom>
          <a:solidFill>
            <a:schemeClr val="bg1">
              <a:lumMod val="85000"/>
            </a:schemeClr>
          </a:solidFill>
        </p:spPr>
        <p:txBody>
          <a:bodyPr wrap="none" rtlCol="0">
            <a:spAutoFit/>
          </a:bodyPr>
          <a:lstStyle/>
          <a:p>
            <a:pPr algn="ctr"/>
            <a:r>
              <a:rPr lang="es-ES_tradnl" sz="1000" dirty="0">
                <a:latin typeface="Segoe UI Light" panose="020B0502040204020203" pitchFamily="34" charset="0"/>
                <a:cs typeface="Segoe UI Light" panose="020B0502040204020203" pitchFamily="34" charset="0"/>
              </a:rPr>
              <a:t>Store </a:t>
            </a:r>
            <a:r>
              <a:rPr lang="es-ES_tradnl" sz="1000" dirty="0" err="1">
                <a:latin typeface="Segoe UI Light" panose="020B0502040204020203" pitchFamily="34" charset="0"/>
                <a:cs typeface="Segoe UI Light" panose="020B0502040204020203" pitchFamily="34" charset="0"/>
              </a:rPr>
              <a:t>notification</a:t>
            </a:r>
            <a:r>
              <a:rPr lang="es-ES_tradnl" sz="1000" dirty="0">
                <a:latin typeface="Segoe UI Light" panose="020B0502040204020203" pitchFamily="34" charset="0"/>
                <a:cs typeface="Segoe UI Light" panose="020B0502040204020203" pitchFamily="34" charset="0"/>
              </a:rPr>
              <a:t> in </a:t>
            </a:r>
            <a:r>
              <a:rPr lang="es-ES_tradnl" sz="1000" dirty="0" err="1">
                <a:latin typeface="Segoe UI Light" panose="020B0502040204020203" pitchFamily="34" charset="0"/>
                <a:cs typeface="Segoe UI Light" panose="020B0502040204020203" pitchFamily="34" charset="0"/>
              </a:rPr>
              <a:t>queue</a:t>
            </a:r>
            <a:endParaRPr lang="es-ES_tradnl" sz="1400" dirty="0">
              <a:latin typeface="Segoe UI Light" panose="020B0502040204020203" pitchFamily="34" charset="0"/>
              <a:cs typeface="Segoe UI Light" panose="020B0502040204020203" pitchFamily="34" charset="0"/>
            </a:endParaRPr>
          </a:p>
        </p:txBody>
      </p:sp>
      <p:sp>
        <p:nvSpPr>
          <p:cNvPr id="126" name="CuadroTexto 125">
            <a:extLst>
              <a:ext uri="{FF2B5EF4-FFF2-40B4-BE49-F238E27FC236}">
                <a16:creationId xmlns:a16="http://schemas.microsoft.com/office/drawing/2014/main" id="{FEB88EC7-E46B-49DA-ACB7-A4DD67E329B8}"/>
              </a:ext>
            </a:extLst>
          </p:cNvPr>
          <p:cNvSpPr txBox="1"/>
          <p:nvPr/>
        </p:nvSpPr>
        <p:spPr>
          <a:xfrm>
            <a:off x="3848100" y="5623801"/>
            <a:ext cx="995785" cy="246221"/>
          </a:xfrm>
          <a:prstGeom prst="rect">
            <a:avLst/>
          </a:prstGeom>
          <a:solidFill>
            <a:schemeClr val="bg1">
              <a:lumMod val="85000"/>
            </a:schemeClr>
          </a:solidFill>
        </p:spPr>
        <p:txBody>
          <a:bodyPr wrap="none" rtlCol="0">
            <a:spAutoFit/>
          </a:bodyPr>
          <a:lstStyle/>
          <a:p>
            <a:r>
              <a:rPr lang="es-ES_tradnl" sz="1000" dirty="0" err="1">
                <a:latin typeface="Segoe UI Light" panose="020B0502040204020203" pitchFamily="34" charset="0"/>
                <a:cs typeface="Segoe UI Light" panose="020B0502040204020203" pitchFamily="34" charset="0"/>
              </a:rPr>
              <a:t>Trigger</a:t>
            </a:r>
            <a:r>
              <a:rPr lang="es-ES_tradnl" sz="1000" dirty="0">
                <a:latin typeface="Segoe UI Light" panose="020B0502040204020203" pitchFamily="34" charset="0"/>
                <a:cs typeface="Segoe UI Light" panose="020B0502040204020203" pitchFamily="34" charset="0"/>
              </a:rPr>
              <a:t> </a:t>
            </a:r>
            <a:r>
              <a:rPr lang="es-ES_tradnl" sz="1000" dirty="0" err="1">
                <a:latin typeface="Segoe UI Light" panose="020B0502040204020203" pitchFamily="34" charset="0"/>
                <a:cs typeface="Segoe UI Light" panose="020B0502040204020203" pitchFamily="34" charset="0"/>
              </a:rPr>
              <a:t>webjob</a:t>
            </a:r>
            <a:endParaRPr lang="es-ES_tradnl" sz="1400" dirty="0">
              <a:latin typeface="Segoe UI Light" panose="020B0502040204020203" pitchFamily="34" charset="0"/>
              <a:cs typeface="Segoe UI Light" panose="020B0502040204020203" pitchFamily="34" charset="0"/>
            </a:endParaRPr>
          </a:p>
        </p:txBody>
      </p:sp>
      <p:sp>
        <p:nvSpPr>
          <p:cNvPr id="127" name="CuadroTexto 126">
            <a:extLst>
              <a:ext uri="{FF2B5EF4-FFF2-40B4-BE49-F238E27FC236}">
                <a16:creationId xmlns:a16="http://schemas.microsoft.com/office/drawing/2014/main" id="{D2A80202-67C8-4C25-95A9-423423CAE78C}"/>
              </a:ext>
            </a:extLst>
          </p:cNvPr>
          <p:cNvSpPr txBox="1"/>
          <p:nvPr/>
        </p:nvSpPr>
        <p:spPr>
          <a:xfrm>
            <a:off x="6236166" y="5164393"/>
            <a:ext cx="1120820" cy="400110"/>
          </a:xfrm>
          <a:prstGeom prst="rect">
            <a:avLst/>
          </a:prstGeom>
          <a:solidFill>
            <a:schemeClr val="bg1">
              <a:lumMod val="85000"/>
            </a:schemeClr>
          </a:solidFill>
        </p:spPr>
        <p:txBody>
          <a:bodyPr wrap="none" rtlCol="0">
            <a:spAutoFit/>
          </a:bodyPr>
          <a:lstStyle/>
          <a:p>
            <a:pPr algn="ctr"/>
            <a:r>
              <a:rPr lang="es-ES_tradnl" sz="1000" dirty="0" err="1">
                <a:latin typeface="Segoe UI Light" panose="020B0502040204020203" pitchFamily="34" charset="0"/>
                <a:cs typeface="Segoe UI Light" panose="020B0502040204020203" pitchFamily="34" charset="0"/>
              </a:rPr>
              <a:t>Update</a:t>
            </a:r>
            <a:r>
              <a:rPr lang="es-ES_tradnl" sz="1000" dirty="0">
                <a:latin typeface="Segoe UI Light" panose="020B0502040204020203" pitchFamily="34" charset="0"/>
                <a:cs typeface="Segoe UI Light" panose="020B0502040204020203" pitchFamily="34" charset="0"/>
              </a:rPr>
              <a:t> &amp; </a:t>
            </a:r>
            <a:r>
              <a:rPr lang="es-ES_tradnl" sz="1000" dirty="0" err="1">
                <a:latin typeface="Segoe UI Light" panose="020B0502040204020203" pitchFamily="34" charset="0"/>
                <a:cs typeface="Segoe UI Light" panose="020B0502040204020203" pitchFamily="34" charset="0"/>
              </a:rPr>
              <a:t>Publish</a:t>
            </a:r>
            <a:endParaRPr lang="es-ES_tradnl" sz="1000" dirty="0">
              <a:latin typeface="Segoe UI Light" panose="020B0502040204020203" pitchFamily="34" charset="0"/>
              <a:cs typeface="Segoe UI Light" panose="020B0502040204020203" pitchFamily="34" charset="0"/>
            </a:endParaRPr>
          </a:p>
          <a:p>
            <a:pPr algn="ctr"/>
            <a:r>
              <a:rPr lang="es-ES_tradnl" sz="1000" dirty="0" err="1">
                <a:latin typeface="Segoe UI Light" panose="020B0502040204020203" pitchFamily="34" charset="0"/>
                <a:cs typeface="Segoe UI Light" panose="020B0502040204020203" pitchFamily="34" charset="0"/>
              </a:rPr>
              <a:t>Knowledge</a:t>
            </a:r>
            <a:r>
              <a:rPr lang="es-ES_tradnl" sz="1000" dirty="0">
                <a:latin typeface="Segoe UI Light" panose="020B0502040204020203" pitchFamily="34" charset="0"/>
                <a:cs typeface="Segoe UI Light" panose="020B0502040204020203" pitchFamily="34" charset="0"/>
              </a:rPr>
              <a:t> Base</a:t>
            </a:r>
            <a:endParaRPr lang="es-ES_tradnl" sz="1400" dirty="0">
              <a:latin typeface="Segoe UI Light" panose="020B0502040204020203" pitchFamily="34" charset="0"/>
              <a:cs typeface="Segoe UI Light" panose="020B0502040204020203" pitchFamily="34" charset="0"/>
            </a:endParaRPr>
          </a:p>
        </p:txBody>
      </p:sp>
      <p:cxnSp>
        <p:nvCxnSpPr>
          <p:cNvPr id="128" name="Conector angular 99">
            <a:extLst>
              <a:ext uri="{FF2B5EF4-FFF2-40B4-BE49-F238E27FC236}">
                <a16:creationId xmlns:a16="http://schemas.microsoft.com/office/drawing/2014/main" id="{76BA723A-B2E0-41FF-AD95-DB80F331EEFA}"/>
              </a:ext>
            </a:extLst>
          </p:cNvPr>
          <p:cNvCxnSpPr>
            <a:stCxn id="121" idx="3"/>
            <a:endCxn id="76" idx="2"/>
          </p:cNvCxnSpPr>
          <p:nvPr/>
        </p:nvCxnSpPr>
        <p:spPr>
          <a:xfrm flipV="1">
            <a:off x="5020271" y="4450167"/>
            <a:ext cx="1102245" cy="1694112"/>
          </a:xfrm>
          <a:prstGeom prst="bentConnector2">
            <a:avLst/>
          </a:prstGeom>
          <a:ln w="19050">
            <a:solidFill>
              <a:srgbClr val="0078D7"/>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9" name="Conector angular 102">
            <a:extLst>
              <a:ext uri="{FF2B5EF4-FFF2-40B4-BE49-F238E27FC236}">
                <a16:creationId xmlns:a16="http://schemas.microsoft.com/office/drawing/2014/main" id="{052D1B19-C217-4AE5-8693-BAA5CB74CF4F}"/>
              </a:ext>
            </a:extLst>
          </p:cNvPr>
          <p:cNvCxnSpPr/>
          <p:nvPr/>
        </p:nvCxnSpPr>
        <p:spPr>
          <a:xfrm>
            <a:off x="2799733" y="3635327"/>
            <a:ext cx="815442" cy="598329"/>
          </a:xfrm>
          <a:prstGeom prst="bentConnector3">
            <a:avLst>
              <a:gd name="adj1" fmla="val 99838"/>
            </a:avLst>
          </a:prstGeom>
          <a:ln w="19050">
            <a:solidFill>
              <a:srgbClr val="0078D7"/>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Conector recto de flecha 129">
            <a:extLst>
              <a:ext uri="{FF2B5EF4-FFF2-40B4-BE49-F238E27FC236}">
                <a16:creationId xmlns:a16="http://schemas.microsoft.com/office/drawing/2014/main" id="{1EA4D632-D1B7-4217-B2C2-A717E3D91B44}"/>
              </a:ext>
            </a:extLst>
          </p:cNvPr>
          <p:cNvCxnSpPr/>
          <p:nvPr/>
        </p:nvCxnSpPr>
        <p:spPr>
          <a:xfrm>
            <a:off x="3588944" y="4765926"/>
            <a:ext cx="0" cy="329789"/>
          </a:xfrm>
          <a:prstGeom prst="straightConnector1">
            <a:avLst/>
          </a:prstGeom>
          <a:ln w="19050">
            <a:solidFill>
              <a:srgbClr val="0078D7"/>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Conector recto de flecha 130">
            <a:extLst>
              <a:ext uri="{FF2B5EF4-FFF2-40B4-BE49-F238E27FC236}">
                <a16:creationId xmlns:a16="http://schemas.microsoft.com/office/drawing/2014/main" id="{4C150BDF-4002-43C8-80B9-EA1DEA1B8E3A}"/>
              </a:ext>
            </a:extLst>
          </p:cNvPr>
          <p:cNvCxnSpPr/>
          <p:nvPr/>
        </p:nvCxnSpPr>
        <p:spPr>
          <a:xfrm>
            <a:off x="3594697" y="5582016"/>
            <a:ext cx="0" cy="329789"/>
          </a:xfrm>
          <a:prstGeom prst="straightConnector1">
            <a:avLst/>
          </a:prstGeom>
          <a:ln w="19050">
            <a:solidFill>
              <a:srgbClr val="0078D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2" name="Rectángulo 131">
            <a:extLst>
              <a:ext uri="{FF2B5EF4-FFF2-40B4-BE49-F238E27FC236}">
                <a16:creationId xmlns:a16="http://schemas.microsoft.com/office/drawing/2014/main" id="{23017019-77F8-4A1C-9F9F-D6325E49005A}"/>
              </a:ext>
            </a:extLst>
          </p:cNvPr>
          <p:cNvSpPr/>
          <p:nvPr/>
        </p:nvSpPr>
        <p:spPr>
          <a:xfrm>
            <a:off x="-143623" y="3917020"/>
            <a:ext cx="1239504" cy="307777"/>
          </a:xfrm>
          <a:prstGeom prst="rect">
            <a:avLst/>
          </a:prstGeom>
        </p:spPr>
        <p:txBody>
          <a:bodyPr wrap="square">
            <a:spAutoFit/>
          </a:bodyPr>
          <a:lstStyle/>
          <a:p>
            <a:pPr algn="ctr" defTabSz="1219170">
              <a:spcBef>
                <a:spcPts val="600"/>
              </a:spcBef>
            </a:pPr>
            <a:r>
              <a:rPr lang="es-ES" sz="1400" dirty="0" err="1">
                <a:latin typeface="Segoe UI Light" panose="020B0502040204020203" pitchFamily="34" charset="0"/>
                <a:cs typeface="Segoe UI Light" panose="020B0502040204020203" pitchFamily="34" charset="0"/>
              </a:rPr>
              <a:t>User</a:t>
            </a:r>
            <a:endParaRPr lang="es-ES" sz="1400" dirty="0">
              <a:latin typeface="Segoe UI Light" panose="020B0502040204020203" pitchFamily="34" charset="0"/>
              <a:cs typeface="Segoe UI Light" panose="020B0502040204020203" pitchFamily="34" charset="0"/>
            </a:endParaRPr>
          </a:p>
        </p:txBody>
      </p:sp>
      <p:sp>
        <p:nvSpPr>
          <p:cNvPr id="133" name="Rectángulo 132">
            <a:extLst>
              <a:ext uri="{FF2B5EF4-FFF2-40B4-BE49-F238E27FC236}">
                <a16:creationId xmlns:a16="http://schemas.microsoft.com/office/drawing/2014/main" id="{B4B2152D-5FC7-4A14-A6EE-3E3AF5452BC6}"/>
              </a:ext>
            </a:extLst>
          </p:cNvPr>
          <p:cNvSpPr/>
          <p:nvPr/>
        </p:nvSpPr>
        <p:spPr>
          <a:xfrm>
            <a:off x="11083737" y="3988243"/>
            <a:ext cx="1239504" cy="307777"/>
          </a:xfrm>
          <a:prstGeom prst="rect">
            <a:avLst/>
          </a:prstGeom>
        </p:spPr>
        <p:txBody>
          <a:bodyPr wrap="square">
            <a:spAutoFit/>
          </a:bodyPr>
          <a:lstStyle/>
          <a:p>
            <a:pPr algn="ctr" defTabSz="1219170">
              <a:spcBef>
                <a:spcPts val="600"/>
              </a:spcBef>
            </a:pPr>
            <a:r>
              <a:rPr lang="es-ES" sz="1400" dirty="0" err="1">
                <a:latin typeface="Segoe UI Light" panose="020B0502040204020203" pitchFamily="34" charset="0"/>
                <a:cs typeface="Segoe UI Light" panose="020B0502040204020203" pitchFamily="34" charset="0"/>
              </a:rPr>
              <a:t>User</a:t>
            </a:r>
            <a:endParaRPr lang="es-ES" sz="1400" dirty="0">
              <a:latin typeface="Segoe UI Light" panose="020B0502040204020203" pitchFamily="34" charset="0"/>
              <a:cs typeface="Segoe UI Light" panose="020B0502040204020203" pitchFamily="34" charset="0"/>
            </a:endParaRPr>
          </a:p>
        </p:txBody>
      </p:sp>
      <p:grpSp>
        <p:nvGrpSpPr>
          <p:cNvPr id="134" name="Grupo 133">
            <a:extLst>
              <a:ext uri="{FF2B5EF4-FFF2-40B4-BE49-F238E27FC236}">
                <a16:creationId xmlns:a16="http://schemas.microsoft.com/office/drawing/2014/main" id="{4F1845DC-AEBB-48A2-85B8-54F6FF1FEEC0}"/>
              </a:ext>
            </a:extLst>
          </p:cNvPr>
          <p:cNvGrpSpPr/>
          <p:nvPr/>
        </p:nvGrpSpPr>
        <p:grpSpPr>
          <a:xfrm>
            <a:off x="9845505" y="2815975"/>
            <a:ext cx="536745" cy="1592543"/>
            <a:chOff x="9845505" y="4549326"/>
            <a:chExt cx="536745" cy="1592543"/>
          </a:xfrm>
        </p:grpSpPr>
        <p:sp>
          <p:nvSpPr>
            <p:cNvPr id="135" name="Rectángulo 134">
              <a:extLst>
                <a:ext uri="{FF2B5EF4-FFF2-40B4-BE49-F238E27FC236}">
                  <a16:creationId xmlns:a16="http://schemas.microsoft.com/office/drawing/2014/main" id="{037EC5A0-D968-487C-990E-6FCA138951B8}"/>
                </a:ext>
              </a:extLst>
            </p:cNvPr>
            <p:cNvSpPr/>
            <p:nvPr/>
          </p:nvSpPr>
          <p:spPr>
            <a:xfrm>
              <a:off x="9845505" y="4549326"/>
              <a:ext cx="536745" cy="1323439"/>
            </a:xfrm>
            <a:prstGeom prst="rect">
              <a:avLst/>
            </a:prstGeom>
          </p:spPr>
          <p:txBody>
            <a:bodyPr wrap="square">
              <a:spAutoFit/>
            </a:bodyPr>
            <a:lstStyle/>
            <a:p>
              <a:pPr algn="ctr"/>
              <a:r>
                <a:rPr lang="es-ES" sz="2400" kern="1800" dirty="0">
                  <a:solidFill>
                    <a:srgbClr val="0078D7"/>
                  </a:solidFill>
                  <a:latin typeface="Fabric MDL2 Assets" panose="050A0102010101010101" pitchFamily="18" charset="0"/>
                </a:rPr>
                <a:t> </a:t>
              </a:r>
            </a:p>
            <a:p>
              <a:pPr algn="ctr"/>
              <a:r>
                <a:rPr lang="es-ES" sz="2400" kern="1800" dirty="0">
                  <a:solidFill>
                    <a:srgbClr val="0078D7"/>
                  </a:solidFill>
                  <a:latin typeface="Fabric MDL2 Assets" panose="050A0102010101010101" pitchFamily="18" charset="0"/>
                </a:rPr>
                <a:t></a:t>
              </a:r>
            </a:p>
            <a:p>
              <a:pPr algn="ctr"/>
              <a:endParaRPr lang="es-ES" sz="600" kern="1800" dirty="0">
                <a:solidFill>
                  <a:srgbClr val="0078D7"/>
                </a:solidFill>
                <a:latin typeface="Fabric MDL2 Assets" panose="050A0102010101010101" pitchFamily="18" charset="0"/>
              </a:endParaRPr>
            </a:p>
            <a:p>
              <a:pPr algn="ctr"/>
              <a:r>
                <a:rPr lang="es-ES" sz="2400" kern="1800" dirty="0">
                  <a:solidFill>
                    <a:srgbClr val="0078D7"/>
                  </a:solidFill>
                  <a:latin typeface="Fabric MDL2 Assets" panose="050A0102010101010101" pitchFamily="18" charset="0"/>
                </a:rPr>
                <a:t></a:t>
              </a:r>
              <a:endParaRPr lang="es-ES_tradnl" sz="2400" kern="1800" dirty="0"/>
            </a:p>
          </p:txBody>
        </p:sp>
        <p:pic>
          <p:nvPicPr>
            <p:cNvPr id="136" name="Imagen 135">
              <a:extLst>
                <a:ext uri="{FF2B5EF4-FFF2-40B4-BE49-F238E27FC236}">
                  <a16:creationId xmlns:a16="http://schemas.microsoft.com/office/drawing/2014/main" id="{F296DB95-C7BE-4819-B476-4440658E42F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43703" y="5801521"/>
              <a:ext cx="340348" cy="340348"/>
            </a:xfrm>
            <a:prstGeom prst="rect">
              <a:avLst/>
            </a:prstGeom>
          </p:spPr>
        </p:pic>
      </p:grpSp>
    </p:spTree>
    <p:extLst>
      <p:ext uri="{BB962C8B-B14F-4D97-AF65-F5344CB8AC3E}">
        <p14:creationId xmlns:p14="http://schemas.microsoft.com/office/powerpoint/2010/main" val="422026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1000"/>
                                        <p:tgtEl>
                                          <p:spTgt spid="83"/>
                                        </p:tgtEl>
                                      </p:cBhvr>
                                    </p:animEffect>
                                    <p:anim calcmode="lin" valueType="num">
                                      <p:cBhvr>
                                        <p:cTn id="8" dur="1000" fill="hold"/>
                                        <p:tgtEl>
                                          <p:spTgt spid="83"/>
                                        </p:tgtEl>
                                        <p:attrNameLst>
                                          <p:attrName>ppt_x</p:attrName>
                                        </p:attrNameLst>
                                      </p:cBhvr>
                                      <p:tavLst>
                                        <p:tav tm="0">
                                          <p:val>
                                            <p:strVal val="#ppt_x"/>
                                          </p:val>
                                        </p:tav>
                                        <p:tav tm="100000">
                                          <p:val>
                                            <p:strVal val="#ppt_x"/>
                                          </p:val>
                                        </p:tav>
                                      </p:tavLst>
                                    </p:anim>
                                    <p:anim calcmode="lin" valueType="num">
                                      <p:cBhvr>
                                        <p:cTn id="9" dur="1000" fill="hold"/>
                                        <p:tgtEl>
                                          <p:spTgt spid="8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1000"/>
                                        <p:tgtEl>
                                          <p:spTgt spid="81"/>
                                        </p:tgtEl>
                                      </p:cBhvr>
                                    </p:animEffect>
                                    <p:anim calcmode="lin" valueType="num">
                                      <p:cBhvr>
                                        <p:cTn id="13" dur="1000" fill="hold"/>
                                        <p:tgtEl>
                                          <p:spTgt spid="81"/>
                                        </p:tgtEl>
                                        <p:attrNameLst>
                                          <p:attrName>ppt_x</p:attrName>
                                        </p:attrNameLst>
                                      </p:cBhvr>
                                      <p:tavLst>
                                        <p:tav tm="0">
                                          <p:val>
                                            <p:strVal val="#ppt_x"/>
                                          </p:val>
                                        </p:tav>
                                        <p:tav tm="100000">
                                          <p:val>
                                            <p:strVal val="#ppt_x"/>
                                          </p:val>
                                        </p:tav>
                                      </p:tavLst>
                                    </p:anim>
                                    <p:anim calcmode="lin" valueType="num">
                                      <p:cBhvr>
                                        <p:cTn id="14" dur="1000" fill="hold"/>
                                        <p:tgtEl>
                                          <p:spTgt spid="8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fade">
                                      <p:cBhvr>
                                        <p:cTn id="17" dur="1000"/>
                                        <p:tgtEl>
                                          <p:spTgt spid="94"/>
                                        </p:tgtEl>
                                      </p:cBhvr>
                                    </p:animEffect>
                                    <p:anim calcmode="lin" valueType="num">
                                      <p:cBhvr>
                                        <p:cTn id="18" dur="1000" fill="hold"/>
                                        <p:tgtEl>
                                          <p:spTgt spid="94"/>
                                        </p:tgtEl>
                                        <p:attrNameLst>
                                          <p:attrName>ppt_x</p:attrName>
                                        </p:attrNameLst>
                                      </p:cBhvr>
                                      <p:tavLst>
                                        <p:tav tm="0">
                                          <p:val>
                                            <p:strVal val="#ppt_x"/>
                                          </p:val>
                                        </p:tav>
                                        <p:tav tm="100000">
                                          <p:val>
                                            <p:strVal val="#ppt_x"/>
                                          </p:val>
                                        </p:tav>
                                      </p:tavLst>
                                    </p:anim>
                                    <p:anim calcmode="lin" valueType="num">
                                      <p:cBhvr>
                                        <p:cTn id="19" dur="1000" fill="hold"/>
                                        <p:tgtEl>
                                          <p:spTgt spid="9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0"/>
                                        <p:tgtEl>
                                          <p:spTgt spid="93"/>
                                        </p:tgtEl>
                                      </p:cBhvr>
                                    </p:animEffect>
                                    <p:anim calcmode="lin" valueType="num">
                                      <p:cBhvr>
                                        <p:cTn id="23" dur="1000" fill="hold"/>
                                        <p:tgtEl>
                                          <p:spTgt spid="93"/>
                                        </p:tgtEl>
                                        <p:attrNameLst>
                                          <p:attrName>ppt_x</p:attrName>
                                        </p:attrNameLst>
                                      </p:cBhvr>
                                      <p:tavLst>
                                        <p:tav tm="0">
                                          <p:val>
                                            <p:strVal val="#ppt_x"/>
                                          </p:val>
                                        </p:tav>
                                        <p:tav tm="100000">
                                          <p:val>
                                            <p:strVal val="#ppt_x"/>
                                          </p:val>
                                        </p:tav>
                                      </p:tavLst>
                                    </p:anim>
                                    <p:anim calcmode="lin" valueType="num">
                                      <p:cBhvr>
                                        <p:cTn id="24" dur="1000" fill="hold"/>
                                        <p:tgtEl>
                                          <p:spTgt spid="9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2"/>
                                        </p:tgtEl>
                                        <p:attrNameLst>
                                          <p:attrName>style.visibility</p:attrName>
                                        </p:attrNameLst>
                                      </p:cBhvr>
                                      <p:to>
                                        <p:strVal val="visible"/>
                                      </p:to>
                                    </p:set>
                                    <p:animEffect transition="in" filter="fade">
                                      <p:cBhvr>
                                        <p:cTn id="27" dur="1000"/>
                                        <p:tgtEl>
                                          <p:spTgt spid="132"/>
                                        </p:tgtEl>
                                      </p:cBhvr>
                                    </p:animEffect>
                                    <p:anim calcmode="lin" valueType="num">
                                      <p:cBhvr>
                                        <p:cTn id="28" dur="1000" fill="hold"/>
                                        <p:tgtEl>
                                          <p:spTgt spid="132"/>
                                        </p:tgtEl>
                                        <p:attrNameLst>
                                          <p:attrName>ppt_x</p:attrName>
                                        </p:attrNameLst>
                                      </p:cBhvr>
                                      <p:tavLst>
                                        <p:tav tm="0">
                                          <p:val>
                                            <p:strVal val="#ppt_x"/>
                                          </p:val>
                                        </p:tav>
                                        <p:tav tm="100000">
                                          <p:val>
                                            <p:strVal val="#ppt_x"/>
                                          </p:val>
                                        </p:tav>
                                      </p:tavLst>
                                    </p:anim>
                                    <p:anim calcmode="lin" valueType="num">
                                      <p:cBhvr>
                                        <p:cTn id="29" dur="1000" fill="hold"/>
                                        <p:tgtEl>
                                          <p:spTgt spid="13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3"/>
                                        </p:tgtEl>
                                        <p:attrNameLst>
                                          <p:attrName>style.visibility</p:attrName>
                                        </p:attrNameLst>
                                      </p:cBhvr>
                                      <p:to>
                                        <p:strVal val="visible"/>
                                      </p:to>
                                    </p:set>
                                    <p:animEffect transition="in" filter="fade">
                                      <p:cBhvr>
                                        <p:cTn id="32" dur="1000"/>
                                        <p:tgtEl>
                                          <p:spTgt spid="103"/>
                                        </p:tgtEl>
                                      </p:cBhvr>
                                    </p:animEffect>
                                    <p:anim calcmode="lin" valueType="num">
                                      <p:cBhvr>
                                        <p:cTn id="33" dur="1000" fill="hold"/>
                                        <p:tgtEl>
                                          <p:spTgt spid="103"/>
                                        </p:tgtEl>
                                        <p:attrNameLst>
                                          <p:attrName>ppt_x</p:attrName>
                                        </p:attrNameLst>
                                      </p:cBhvr>
                                      <p:tavLst>
                                        <p:tav tm="0">
                                          <p:val>
                                            <p:strVal val="#ppt_x"/>
                                          </p:val>
                                        </p:tav>
                                        <p:tav tm="100000">
                                          <p:val>
                                            <p:strVal val="#ppt_x"/>
                                          </p:val>
                                        </p:tav>
                                      </p:tavLst>
                                    </p:anim>
                                    <p:anim calcmode="lin" valueType="num">
                                      <p:cBhvr>
                                        <p:cTn id="34"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1000"/>
                                        <p:tgtEl>
                                          <p:spTgt spid="71"/>
                                        </p:tgtEl>
                                      </p:cBhvr>
                                    </p:animEffect>
                                    <p:anim calcmode="lin" valueType="num">
                                      <p:cBhvr>
                                        <p:cTn id="40" dur="1000" fill="hold"/>
                                        <p:tgtEl>
                                          <p:spTgt spid="71"/>
                                        </p:tgtEl>
                                        <p:attrNameLst>
                                          <p:attrName>ppt_x</p:attrName>
                                        </p:attrNameLst>
                                      </p:cBhvr>
                                      <p:tavLst>
                                        <p:tav tm="0">
                                          <p:val>
                                            <p:strVal val="#ppt_x"/>
                                          </p:val>
                                        </p:tav>
                                        <p:tav tm="100000">
                                          <p:val>
                                            <p:strVal val="#ppt_x"/>
                                          </p:val>
                                        </p:tav>
                                      </p:tavLst>
                                    </p:anim>
                                    <p:anim calcmode="lin" valueType="num">
                                      <p:cBhvr>
                                        <p:cTn id="41" dur="1000" fill="hold"/>
                                        <p:tgtEl>
                                          <p:spTgt spid="71"/>
                                        </p:tgtEl>
                                        <p:attrNameLst>
                                          <p:attrName>ppt_y</p:attrName>
                                        </p:attrNameLst>
                                      </p:cBhvr>
                                      <p:tavLst>
                                        <p:tav tm="0">
                                          <p:val>
                                            <p:strVal val="#ppt_y+.1"/>
                                          </p:val>
                                        </p:tav>
                                        <p:tav tm="100000">
                                          <p:val>
                                            <p:strVal val="#ppt_y"/>
                                          </p:val>
                                        </p:tav>
                                      </p:tavLst>
                                    </p:anim>
                                  </p:childTnLst>
                                </p:cTn>
                              </p:par>
                              <p:par>
                                <p:cTn id="42" presetID="42" presetClass="entr" presetSubtype="0" fill="hold" grpId="1" nodeType="withEffect">
                                  <p:stCondLst>
                                    <p:cond delay="0"/>
                                  </p:stCondLst>
                                  <p:childTnLst>
                                    <p:set>
                                      <p:cBhvr>
                                        <p:cTn id="43" dur="1" fill="hold">
                                          <p:stCondLst>
                                            <p:cond delay="0"/>
                                          </p:stCondLst>
                                        </p:cTn>
                                        <p:tgtEl>
                                          <p:spTgt spid="73"/>
                                        </p:tgtEl>
                                        <p:attrNameLst>
                                          <p:attrName>style.visibility</p:attrName>
                                        </p:attrNameLst>
                                      </p:cBhvr>
                                      <p:to>
                                        <p:strVal val="visible"/>
                                      </p:to>
                                    </p:set>
                                    <p:animEffect transition="in" filter="fade">
                                      <p:cBhvr>
                                        <p:cTn id="44" dur="1000"/>
                                        <p:tgtEl>
                                          <p:spTgt spid="73"/>
                                        </p:tgtEl>
                                      </p:cBhvr>
                                    </p:animEffect>
                                    <p:anim calcmode="lin" valueType="num">
                                      <p:cBhvr>
                                        <p:cTn id="45" dur="1000" fill="hold"/>
                                        <p:tgtEl>
                                          <p:spTgt spid="73"/>
                                        </p:tgtEl>
                                        <p:attrNameLst>
                                          <p:attrName>ppt_x</p:attrName>
                                        </p:attrNameLst>
                                      </p:cBhvr>
                                      <p:tavLst>
                                        <p:tav tm="0">
                                          <p:val>
                                            <p:strVal val="#ppt_x"/>
                                          </p:val>
                                        </p:tav>
                                        <p:tav tm="100000">
                                          <p:val>
                                            <p:strVal val="#ppt_x"/>
                                          </p:val>
                                        </p:tav>
                                      </p:tavLst>
                                    </p:anim>
                                    <p:anim calcmode="lin" valueType="num">
                                      <p:cBhvr>
                                        <p:cTn id="46" dur="1000" fill="hold"/>
                                        <p:tgtEl>
                                          <p:spTgt spid="7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1000"/>
                                        <p:tgtEl>
                                          <p:spTgt spid="72"/>
                                        </p:tgtEl>
                                      </p:cBhvr>
                                    </p:animEffect>
                                    <p:anim calcmode="lin" valueType="num">
                                      <p:cBhvr>
                                        <p:cTn id="50" dur="1000" fill="hold"/>
                                        <p:tgtEl>
                                          <p:spTgt spid="72"/>
                                        </p:tgtEl>
                                        <p:attrNameLst>
                                          <p:attrName>ppt_x</p:attrName>
                                        </p:attrNameLst>
                                      </p:cBhvr>
                                      <p:tavLst>
                                        <p:tav tm="0">
                                          <p:val>
                                            <p:strVal val="#ppt_x"/>
                                          </p:val>
                                        </p:tav>
                                        <p:tav tm="100000">
                                          <p:val>
                                            <p:strVal val="#ppt_x"/>
                                          </p:val>
                                        </p:tav>
                                      </p:tavLst>
                                    </p:anim>
                                    <p:anim calcmode="lin" valueType="num">
                                      <p:cBhvr>
                                        <p:cTn id="51" dur="1000" fill="hold"/>
                                        <p:tgtEl>
                                          <p:spTgt spid="7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fade">
                                      <p:cBhvr>
                                        <p:cTn id="54" dur="1000"/>
                                        <p:tgtEl>
                                          <p:spTgt spid="75"/>
                                        </p:tgtEl>
                                      </p:cBhvr>
                                    </p:animEffect>
                                    <p:anim calcmode="lin" valueType="num">
                                      <p:cBhvr>
                                        <p:cTn id="55" dur="1000" fill="hold"/>
                                        <p:tgtEl>
                                          <p:spTgt spid="75"/>
                                        </p:tgtEl>
                                        <p:attrNameLst>
                                          <p:attrName>ppt_x</p:attrName>
                                        </p:attrNameLst>
                                      </p:cBhvr>
                                      <p:tavLst>
                                        <p:tav tm="0">
                                          <p:val>
                                            <p:strVal val="#ppt_x"/>
                                          </p:val>
                                        </p:tav>
                                        <p:tav tm="100000">
                                          <p:val>
                                            <p:strVal val="#ppt_x"/>
                                          </p:val>
                                        </p:tav>
                                      </p:tavLst>
                                    </p:anim>
                                    <p:anim calcmode="lin" valueType="num">
                                      <p:cBhvr>
                                        <p:cTn id="56" dur="1000" fill="hold"/>
                                        <p:tgtEl>
                                          <p:spTgt spid="75"/>
                                        </p:tgtEl>
                                        <p:attrNameLst>
                                          <p:attrName>ppt_y</p:attrName>
                                        </p:attrNameLst>
                                      </p:cBhvr>
                                      <p:tavLst>
                                        <p:tav tm="0">
                                          <p:val>
                                            <p:strVal val="#ppt_y+.1"/>
                                          </p:val>
                                        </p:tav>
                                        <p:tav tm="100000">
                                          <p:val>
                                            <p:strVal val="#ppt_y"/>
                                          </p:val>
                                        </p:tav>
                                      </p:tavLst>
                                    </p:anim>
                                  </p:childTnLst>
                                </p:cTn>
                              </p:par>
                              <p:par>
                                <p:cTn id="57" presetID="42" presetClass="entr" presetSubtype="0" fill="hold" grpId="1" nodeType="with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fade">
                                      <p:cBhvr>
                                        <p:cTn id="59" dur="1000"/>
                                        <p:tgtEl>
                                          <p:spTgt spid="82"/>
                                        </p:tgtEl>
                                      </p:cBhvr>
                                    </p:animEffect>
                                    <p:anim calcmode="lin" valueType="num">
                                      <p:cBhvr>
                                        <p:cTn id="60" dur="1000" fill="hold"/>
                                        <p:tgtEl>
                                          <p:spTgt spid="82"/>
                                        </p:tgtEl>
                                        <p:attrNameLst>
                                          <p:attrName>ppt_x</p:attrName>
                                        </p:attrNameLst>
                                      </p:cBhvr>
                                      <p:tavLst>
                                        <p:tav tm="0">
                                          <p:val>
                                            <p:strVal val="#ppt_x"/>
                                          </p:val>
                                        </p:tav>
                                        <p:tav tm="100000">
                                          <p:val>
                                            <p:strVal val="#ppt_x"/>
                                          </p:val>
                                        </p:tav>
                                      </p:tavLst>
                                    </p:anim>
                                    <p:anim calcmode="lin" valueType="num">
                                      <p:cBhvr>
                                        <p:cTn id="61" dur="1000" fill="hold"/>
                                        <p:tgtEl>
                                          <p:spTgt spid="82"/>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98"/>
                                        </p:tgtEl>
                                        <p:attrNameLst>
                                          <p:attrName>style.visibility</p:attrName>
                                        </p:attrNameLst>
                                      </p:cBhvr>
                                      <p:to>
                                        <p:strVal val="visible"/>
                                      </p:to>
                                    </p:set>
                                    <p:animEffect transition="in" filter="fade">
                                      <p:cBhvr>
                                        <p:cTn id="64" dur="1000"/>
                                        <p:tgtEl>
                                          <p:spTgt spid="98"/>
                                        </p:tgtEl>
                                      </p:cBhvr>
                                    </p:animEffect>
                                    <p:anim calcmode="lin" valueType="num">
                                      <p:cBhvr>
                                        <p:cTn id="65" dur="1000" fill="hold"/>
                                        <p:tgtEl>
                                          <p:spTgt spid="98"/>
                                        </p:tgtEl>
                                        <p:attrNameLst>
                                          <p:attrName>ppt_x</p:attrName>
                                        </p:attrNameLst>
                                      </p:cBhvr>
                                      <p:tavLst>
                                        <p:tav tm="0">
                                          <p:val>
                                            <p:strVal val="#ppt_x"/>
                                          </p:val>
                                        </p:tav>
                                        <p:tav tm="100000">
                                          <p:val>
                                            <p:strVal val="#ppt_x"/>
                                          </p:val>
                                        </p:tav>
                                      </p:tavLst>
                                    </p:anim>
                                    <p:anim calcmode="lin" valueType="num">
                                      <p:cBhvr>
                                        <p:cTn id="66" dur="1000" fill="hold"/>
                                        <p:tgtEl>
                                          <p:spTgt spid="98"/>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5"/>
                                        </p:tgtEl>
                                        <p:attrNameLst>
                                          <p:attrName>style.visibility</p:attrName>
                                        </p:attrNameLst>
                                      </p:cBhvr>
                                      <p:to>
                                        <p:strVal val="visible"/>
                                      </p:to>
                                    </p:set>
                                    <p:animEffect transition="in" filter="fade">
                                      <p:cBhvr>
                                        <p:cTn id="69" dur="1000"/>
                                        <p:tgtEl>
                                          <p:spTgt spid="95"/>
                                        </p:tgtEl>
                                      </p:cBhvr>
                                    </p:animEffect>
                                    <p:anim calcmode="lin" valueType="num">
                                      <p:cBhvr>
                                        <p:cTn id="70" dur="1000" fill="hold"/>
                                        <p:tgtEl>
                                          <p:spTgt spid="95"/>
                                        </p:tgtEl>
                                        <p:attrNameLst>
                                          <p:attrName>ppt_x</p:attrName>
                                        </p:attrNameLst>
                                      </p:cBhvr>
                                      <p:tavLst>
                                        <p:tav tm="0">
                                          <p:val>
                                            <p:strVal val="#ppt_x"/>
                                          </p:val>
                                        </p:tav>
                                        <p:tav tm="100000">
                                          <p:val>
                                            <p:strVal val="#ppt_x"/>
                                          </p:val>
                                        </p:tav>
                                      </p:tavLst>
                                    </p:anim>
                                    <p:anim calcmode="lin" valueType="num">
                                      <p:cBhvr>
                                        <p:cTn id="71" dur="1000" fill="hold"/>
                                        <p:tgtEl>
                                          <p:spTgt spid="95"/>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fade">
                                      <p:cBhvr>
                                        <p:cTn id="74" dur="1000"/>
                                        <p:tgtEl>
                                          <p:spTgt spid="76"/>
                                        </p:tgtEl>
                                      </p:cBhvr>
                                    </p:animEffect>
                                    <p:anim calcmode="lin" valueType="num">
                                      <p:cBhvr>
                                        <p:cTn id="75" dur="1000" fill="hold"/>
                                        <p:tgtEl>
                                          <p:spTgt spid="76"/>
                                        </p:tgtEl>
                                        <p:attrNameLst>
                                          <p:attrName>ppt_x</p:attrName>
                                        </p:attrNameLst>
                                      </p:cBhvr>
                                      <p:tavLst>
                                        <p:tav tm="0">
                                          <p:val>
                                            <p:strVal val="#ppt_x"/>
                                          </p:val>
                                        </p:tav>
                                        <p:tav tm="100000">
                                          <p:val>
                                            <p:strVal val="#ppt_x"/>
                                          </p:val>
                                        </p:tav>
                                      </p:tavLst>
                                    </p:anim>
                                    <p:anim calcmode="lin" valueType="num">
                                      <p:cBhvr>
                                        <p:cTn id="76" dur="1000" fill="hold"/>
                                        <p:tgtEl>
                                          <p:spTgt spid="76"/>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fade">
                                      <p:cBhvr>
                                        <p:cTn id="79" dur="1000"/>
                                        <p:tgtEl>
                                          <p:spTgt spid="74"/>
                                        </p:tgtEl>
                                      </p:cBhvr>
                                    </p:animEffect>
                                    <p:anim calcmode="lin" valueType="num">
                                      <p:cBhvr>
                                        <p:cTn id="80" dur="1000" fill="hold"/>
                                        <p:tgtEl>
                                          <p:spTgt spid="74"/>
                                        </p:tgtEl>
                                        <p:attrNameLst>
                                          <p:attrName>ppt_x</p:attrName>
                                        </p:attrNameLst>
                                      </p:cBhvr>
                                      <p:tavLst>
                                        <p:tav tm="0">
                                          <p:val>
                                            <p:strVal val="#ppt_x"/>
                                          </p:val>
                                        </p:tav>
                                        <p:tav tm="100000">
                                          <p:val>
                                            <p:strVal val="#ppt_x"/>
                                          </p:val>
                                        </p:tav>
                                      </p:tavLst>
                                    </p:anim>
                                    <p:anim calcmode="lin" valueType="num">
                                      <p:cBhvr>
                                        <p:cTn id="81" dur="1000" fill="hold"/>
                                        <p:tgtEl>
                                          <p:spTgt spid="74"/>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100"/>
                                        </p:tgtEl>
                                        <p:attrNameLst>
                                          <p:attrName>style.visibility</p:attrName>
                                        </p:attrNameLst>
                                      </p:cBhvr>
                                      <p:to>
                                        <p:strVal val="visible"/>
                                      </p:to>
                                    </p:set>
                                    <p:animEffect transition="in" filter="fade">
                                      <p:cBhvr>
                                        <p:cTn id="84" dur="1000"/>
                                        <p:tgtEl>
                                          <p:spTgt spid="100"/>
                                        </p:tgtEl>
                                      </p:cBhvr>
                                    </p:animEffect>
                                    <p:anim calcmode="lin" valueType="num">
                                      <p:cBhvr>
                                        <p:cTn id="85" dur="1000" fill="hold"/>
                                        <p:tgtEl>
                                          <p:spTgt spid="100"/>
                                        </p:tgtEl>
                                        <p:attrNameLst>
                                          <p:attrName>ppt_x</p:attrName>
                                        </p:attrNameLst>
                                      </p:cBhvr>
                                      <p:tavLst>
                                        <p:tav tm="0">
                                          <p:val>
                                            <p:strVal val="#ppt_x"/>
                                          </p:val>
                                        </p:tav>
                                        <p:tav tm="100000">
                                          <p:val>
                                            <p:strVal val="#ppt_x"/>
                                          </p:val>
                                        </p:tav>
                                      </p:tavLst>
                                    </p:anim>
                                    <p:anim calcmode="lin" valueType="num">
                                      <p:cBhvr>
                                        <p:cTn id="86" dur="1000" fill="hold"/>
                                        <p:tgtEl>
                                          <p:spTgt spid="100"/>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96"/>
                                        </p:tgtEl>
                                        <p:attrNameLst>
                                          <p:attrName>style.visibility</p:attrName>
                                        </p:attrNameLst>
                                      </p:cBhvr>
                                      <p:to>
                                        <p:strVal val="visible"/>
                                      </p:to>
                                    </p:set>
                                    <p:animEffect transition="in" filter="fade">
                                      <p:cBhvr>
                                        <p:cTn id="89" dur="1000"/>
                                        <p:tgtEl>
                                          <p:spTgt spid="96"/>
                                        </p:tgtEl>
                                      </p:cBhvr>
                                    </p:animEffect>
                                    <p:anim calcmode="lin" valueType="num">
                                      <p:cBhvr>
                                        <p:cTn id="90" dur="1000" fill="hold"/>
                                        <p:tgtEl>
                                          <p:spTgt spid="96"/>
                                        </p:tgtEl>
                                        <p:attrNameLst>
                                          <p:attrName>ppt_x</p:attrName>
                                        </p:attrNameLst>
                                      </p:cBhvr>
                                      <p:tavLst>
                                        <p:tav tm="0">
                                          <p:val>
                                            <p:strVal val="#ppt_x"/>
                                          </p:val>
                                        </p:tav>
                                        <p:tav tm="100000">
                                          <p:val>
                                            <p:strVal val="#ppt_x"/>
                                          </p:val>
                                        </p:tav>
                                      </p:tavLst>
                                    </p:anim>
                                    <p:anim calcmode="lin" valueType="num">
                                      <p:cBhvr>
                                        <p:cTn id="91" dur="1000" fill="hold"/>
                                        <p:tgtEl>
                                          <p:spTgt spid="96"/>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78"/>
                                        </p:tgtEl>
                                        <p:attrNameLst>
                                          <p:attrName>style.visibility</p:attrName>
                                        </p:attrNameLst>
                                      </p:cBhvr>
                                      <p:to>
                                        <p:strVal val="visible"/>
                                      </p:to>
                                    </p:set>
                                    <p:animEffect transition="in" filter="fade">
                                      <p:cBhvr>
                                        <p:cTn id="94" dur="1000"/>
                                        <p:tgtEl>
                                          <p:spTgt spid="78"/>
                                        </p:tgtEl>
                                      </p:cBhvr>
                                    </p:animEffect>
                                    <p:anim calcmode="lin" valueType="num">
                                      <p:cBhvr>
                                        <p:cTn id="95" dur="1000" fill="hold"/>
                                        <p:tgtEl>
                                          <p:spTgt spid="78"/>
                                        </p:tgtEl>
                                        <p:attrNameLst>
                                          <p:attrName>ppt_x</p:attrName>
                                        </p:attrNameLst>
                                      </p:cBhvr>
                                      <p:tavLst>
                                        <p:tav tm="0">
                                          <p:val>
                                            <p:strVal val="#ppt_x"/>
                                          </p:val>
                                        </p:tav>
                                        <p:tav tm="100000">
                                          <p:val>
                                            <p:strVal val="#ppt_x"/>
                                          </p:val>
                                        </p:tav>
                                      </p:tavLst>
                                    </p:anim>
                                    <p:anim calcmode="lin" valueType="num">
                                      <p:cBhvr>
                                        <p:cTn id="96" dur="1000" fill="hold"/>
                                        <p:tgtEl>
                                          <p:spTgt spid="78"/>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79"/>
                                        </p:tgtEl>
                                        <p:attrNameLst>
                                          <p:attrName>style.visibility</p:attrName>
                                        </p:attrNameLst>
                                      </p:cBhvr>
                                      <p:to>
                                        <p:strVal val="visible"/>
                                      </p:to>
                                    </p:set>
                                    <p:animEffect transition="in" filter="fade">
                                      <p:cBhvr>
                                        <p:cTn id="99" dur="1000"/>
                                        <p:tgtEl>
                                          <p:spTgt spid="79"/>
                                        </p:tgtEl>
                                      </p:cBhvr>
                                    </p:animEffect>
                                    <p:anim calcmode="lin" valueType="num">
                                      <p:cBhvr>
                                        <p:cTn id="100" dur="1000" fill="hold"/>
                                        <p:tgtEl>
                                          <p:spTgt spid="79"/>
                                        </p:tgtEl>
                                        <p:attrNameLst>
                                          <p:attrName>ppt_x</p:attrName>
                                        </p:attrNameLst>
                                      </p:cBhvr>
                                      <p:tavLst>
                                        <p:tav tm="0">
                                          <p:val>
                                            <p:strVal val="#ppt_x"/>
                                          </p:val>
                                        </p:tav>
                                        <p:tav tm="100000">
                                          <p:val>
                                            <p:strVal val="#ppt_x"/>
                                          </p:val>
                                        </p:tav>
                                      </p:tavLst>
                                    </p:anim>
                                    <p:anim calcmode="lin" valueType="num">
                                      <p:cBhvr>
                                        <p:cTn id="101" dur="1000" fill="hold"/>
                                        <p:tgtEl>
                                          <p:spTgt spid="79"/>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77"/>
                                        </p:tgtEl>
                                        <p:attrNameLst>
                                          <p:attrName>style.visibility</p:attrName>
                                        </p:attrNameLst>
                                      </p:cBhvr>
                                      <p:to>
                                        <p:strVal val="visible"/>
                                      </p:to>
                                    </p:set>
                                    <p:animEffect transition="in" filter="fade">
                                      <p:cBhvr>
                                        <p:cTn id="104" dur="1000"/>
                                        <p:tgtEl>
                                          <p:spTgt spid="77"/>
                                        </p:tgtEl>
                                      </p:cBhvr>
                                    </p:animEffect>
                                    <p:anim calcmode="lin" valueType="num">
                                      <p:cBhvr>
                                        <p:cTn id="105" dur="1000" fill="hold"/>
                                        <p:tgtEl>
                                          <p:spTgt spid="77"/>
                                        </p:tgtEl>
                                        <p:attrNameLst>
                                          <p:attrName>ppt_x</p:attrName>
                                        </p:attrNameLst>
                                      </p:cBhvr>
                                      <p:tavLst>
                                        <p:tav tm="0">
                                          <p:val>
                                            <p:strVal val="#ppt_x"/>
                                          </p:val>
                                        </p:tav>
                                        <p:tav tm="100000">
                                          <p:val>
                                            <p:strVal val="#ppt_x"/>
                                          </p:val>
                                        </p:tav>
                                      </p:tavLst>
                                    </p:anim>
                                    <p:anim calcmode="lin" valueType="num">
                                      <p:cBhvr>
                                        <p:cTn id="106"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97"/>
                                        </p:tgtEl>
                                        <p:attrNameLst>
                                          <p:attrName>style.visibility</p:attrName>
                                        </p:attrNameLst>
                                      </p:cBhvr>
                                      <p:to>
                                        <p:strVal val="visible"/>
                                      </p:to>
                                    </p:set>
                                    <p:animEffect transition="in" filter="fade">
                                      <p:cBhvr>
                                        <p:cTn id="111" dur="1000"/>
                                        <p:tgtEl>
                                          <p:spTgt spid="97"/>
                                        </p:tgtEl>
                                      </p:cBhvr>
                                    </p:animEffect>
                                    <p:anim calcmode="lin" valueType="num">
                                      <p:cBhvr>
                                        <p:cTn id="112" dur="1000" fill="hold"/>
                                        <p:tgtEl>
                                          <p:spTgt spid="97"/>
                                        </p:tgtEl>
                                        <p:attrNameLst>
                                          <p:attrName>ppt_x</p:attrName>
                                        </p:attrNameLst>
                                      </p:cBhvr>
                                      <p:tavLst>
                                        <p:tav tm="0">
                                          <p:val>
                                            <p:strVal val="#ppt_x"/>
                                          </p:val>
                                        </p:tav>
                                        <p:tav tm="100000">
                                          <p:val>
                                            <p:strVal val="#ppt_x"/>
                                          </p:val>
                                        </p:tav>
                                      </p:tavLst>
                                    </p:anim>
                                    <p:anim calcmode="lin" valueType="num">
                                      <p:cBhvr>
                                        <p:cTn id="113" dur="1000" fill="hold"/>
                                        <p:tgtEl>
                                          <p:spTgt spid="97"/>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80"/>
                                        </p:tgtEl>
                                        <p:attrNameLst>
                                          <p:attrName>style.visibility</p:attrName>
                                        </p:attrNameLst>
                                      </p:cBhvr>
                                      <p:to>
                                        <p:strVal val="visible"/>
                                      </p:to>
                                    </p:set>
                                    <p:animEffect transition="in" filter="fade">
                                      <p:cBhvr>
                                        <p:cTn id="116" dur="1000"/>
                                        <p:tgtEl>
                                          <p:spTgt spid="80"/>
                                        </p:tgtEl>
                                      </p:cBhvr>
                                    </p:animEffect>
                                    <p:anim calcmode="lin" valueType="num">
                                      <p:cBhvr>
                                        <p:cTn id="117" dur="1000" fill="hold"/>
                                        <p:tgtEl>
                                          <p:spTgt spid="80"/>
                                        </p:tgtEl>
                                        <p:attrNameLst>
                                          <p:attrName>ppt_x</p:attrName>
                                        </p:attrNameLst>
                                      </p:cBhvr>
                                      <p:tavLst>
                                        <p:tav tm="0">
                                          <p:val>
                                            <p:strVal val="#ppt_x"/>
                                          </p:val>
                                        </p:tav>
                                        <p:tav tm="100000">
                                          <p:val>
                                            <p:strVal val="#ppt_x"/>
                                          </p:val>
                                        </p:tav>
                                      </p:tavLst>
                                    </p:anim>
                                    <p:anim calcmode="lin" valueType="num">
                                      <p:cBhvr>
                                        <p:cTn id="118" dur="1000" fill="hold"/>
                                        <p:tgtEl>
                                          <p:spTgt spid="80"/>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99"/>
                                        </p:tgtEl>
                                        <p:attrNameLst>
                                          <p:attrName>style.visibility</p:attrName>
                                        </p:attrNameLst>
                                      </p:cBhvr>
                                      <p:to>
                                        <p:strVal val="visible"/>
                                      </p:to>
                                    </p:set>
                                    <p:animEffect transition="in" filter="fade">
                                      <p:cBhvr>
                                        <p:cTn id="121" dur="1000"/>
                                        <p:tgtEl>
                                          <p:spTgt spid="99"/>
                                        </p:tgtEl>
                                      </p:cBhvr>
                                    </p:animEffect>
                                    <p:anim calcmode="lin" valueType="num">
                                      <p:cBhvr>
                                        <p:cTn id="122" dur="1000" fill="hold"/>
                                        <p:tgtEl>
                                          <p:spTgt spid="99"/>
                                        </p:tgtEl>
                                        <p:attrNameLst>
                                          <p:attrName>ppt_x</p:attrName>
                                        </p:attrNameLst>
                                      </p:cBhvr>
                                      <p:tavLst>
                                        <p:tav tm="0">
                                          <p:val>
                                            <p:strVal val="#ppt_x"/>
                                          </p:val>
                                        </p:tav>
                                        <p:tav tm="100000">
                                          <p:val>
                                            <p:strVal val="#ppt_x"/>
                                          </p:val>
                                        </p:tav>
                                      </p:tavLst>
                                    </p:anim>
                                    <p:anim calcmode="lin" valueType="num">
                                      <p:cBhvr>
                                        <p:cTn id="123" dur="1000" fill="hold"/>
                                        <p:tgtEl>
                                          <p:spTgt spid="99"/>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0"/>
                                  </p:stCondLst>
                                  <p:childTnLst>
                                    <p:set>
                                      <p:cBhvr>
                                        <p:cTn id="125" dur="1" fill="hold">
                                          <p:stCondLst>
                                            <p:cond delay="0"/>
                                          </p:stCondLst>
                                        </p:cTn>
                                        <p:tgtEl>
                                          <p:spTgt spid="88"/>
                                        </p:tgtEl>
                                        <p:attrNameLst>
                                          <p:attrName>style.visibility</p:attrName>
                                        </p:attrNameLst>
                                      </p:cBhvr>
                                      <p:to>
                                        <p:strVal val="visible"/>
                                      </p:to>
                                    </p:set>
                                    <p:animEffect transition="in" filter="fade">
                                      <p:cBhvr>
                                        <p:cTn id="126" dur="1000"/>
                                        <p:tgtEl>
                                          <p:spTgt spid="88"/>
                                        </p:tgtEl>
                                      </p:cBhvr>
                                    </p:animEffect>
                                    <p:anim calcmode="lin" valueType="num">
                                      <p:cBhvr>
                                        <p:cTn id="127" dur="1000" fill="hold"/>
                                        <p:tgtEl>
                                          <p:spTgt spid="88"/>
                                        </p:tgtEl>
                                        <p:attrNameLst>
                                          <p:attrName>ppt_x</p:attrName>
                                        </p:attrNameLst>
                                      </p:cBhvr>
                                      <p:tavLst>
                                        <p:tav tm="0">
                                          <p:val>
                                            <p:strVal val="#ppt_x"/>
                                          </p:val>
                                        </p:tav>
                                        <p:tav tm="100000">
                                          <p:val>
                                            <p:strVal val="#ppt_x"/>
                                          </p:val>
                                        </p:tav>
                                      </p:tavLst>
                                    </p:anim>
                                    <p:anim calcmode="lin" valueType="num">
                                      <p:cBhvr>
                                        <p:cTn id="128" dur="1000" fill="hold"/>
                                        <p:tgtEl>
                                          <p:spTgt spid="88"/>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111"/>
                                        </p:tgtEl>
                                        <p:attrNameLst>
                                          <p:attrName>style.visibility</p:attrName>
                                        </p:attrNameLst>
                                      </p:cBhvr>
                                      <p:to>
                                        <p:strVal val="visible"/>
                                      </p:to>
                                    </p:set>
                                    <p:animEffect transition="in" filter="fade">
                                      <p:cBhvr>
                                        <p:cTn id="131" dur="1000"/>
                                        <p:tgtEl>
                                          <p:spTgt spid="111"/>
                                        </p:tgtEl>
                                      </p:cBhvr>
                                    </p:animEffect>
                                    <p:anim calcmode="lin" valueType="num">
                                      <p:cBhvr>
                                        <p:cTn id="132" dur="1000" fill="hold"/>
                                        <p:tgtEl>
                                          <p:spTgt spid="111"/>
                                        </p:tgtEl>
                                        <p:attrNameLst>
                                          <p:attrName>ppt_x</p:attrName>
                                        </p:attrNameLst>
                                      </p:cBhvr>
                                      <p:tavLst>
                                        <p:tav tm="0">
                                          <p:val>
                                            <p:strVal val="#ppt_x"/>
                                          </p:val>
                                        </p:tav>
                                        <p:tav tm="100000">
                                          <p:val>
                                            <p:strVal val="#ppt_x"/>
                                          </p:val>
                                        </p:tav>
                                      </p:tavLst>
                                    </p:anim>
                                    <p:anim calcmode="lin" valueType="num">
                                      <p:cBhvr>
                                        <p:cTn id="133" dur="1000" fill="hold"/>
                                        <p:tgtEl>
                                          <p:spTgt spid="111"/>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112"/>
                                        </p:tgtEl>
                                        <p:attrNameLst>
                                          <p:attrName>style.visibility</p:attrName>
                                        </p:attrNameLst>
                                      </p:cBhvr>
                                      <p:to>
                                        <p:strVal val="visible"/>
                                      </p:to>
                                    </p:set>
                                    <p:animEffect transition="in" filter="fade">
                                      <p:cBhvr>
                                        <p:cTn id="136" dur="1000"/>
                                        <p:tgtEl>
                                          <p:spTgt spid="112"/>
                                        </p:tgtEl>
                                      </p:cBhvr>
                                    </p:animEffect>
                                    <p:anim calcmode="lin" valueType="num">
                                      <p:cBhvr>
                                        <p:cTn id="137" dur="1000" fill="hold"/>
                                        <p:tgtEl>
                                          <p:spTgt spid="112"/>
                                        </p:tgtEl>
                                        <p:attrNameLst>
                                          <p:attrName>ppt_x</p:attrName>
                                        </p:attrNameLst>
                                      </p:cBhvr>
                                      <p:tavLst>
                                        <p:tav tm="0">
                                          <p:val>
                                            <p:strVal val="#ppt_x"/>
                                          </p:val>
                                        </p:tav>
                                        <p:tav tm="100000">
                                          <p:val>
                                            <p:strVal val="#ppt_x"/>
                                          </p:val>
                                        </p:tav>
                                      </p:tavLst>
                                    </p:anim>
                                    <p:anim calcmode="lin" valueType="num">
                                      <p:cBhvr>
                                        <p:cTn id="138" dur="1000" fill="hold"/>
                                        <p:tgtEl>
                                          <p:spTgt spid="112"/>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0"/>
                                  </p:stCondLst>
                                  <p:childTnLst>
                                    <p:set>
                                      <p:cBhvr>
                                        <p:cTn id="140" dur="1" fill="hold">
                                          <p:stCondLst>
                                            <p:cond delay="0"/>
                                          </p:stCondLst>
                                        </p:cTn>
                                        <p:tgtEl>
                                          <p:spTgt spid="110"/>
                                        </p:tgtEl>
                                        <p:attrNameLst>
                                          <p:attrName>style.visibility</p:attrName>
                                        </p:attrNameLst>
                                      </p:cBhvr>
                                      <p:to>
                                        <p:strVal val="visible"/>
                                      </p:to>
                                    </p:set>
                                    <p:animEffect transition="in" filter="fade">
                                      <p:cBhvr>
                                        <p:cTn id="141" dur="1000"/>
                                        <p:tgtEl>
                                          <p:spTgt spid="110"/>
                                        </p:tgtEl>
                                      </p:cBhvr>
                                    </p:animEffect>
                                    <p:anim calcmode="lin" valueType="num">
                                      <p:cBhvr>
                                        <p:cTn id="142" dur="1000" fill="hold"/>
                                        <p:tgtEl>
                                          <p:spTgt spid="110"/>
                                        </p:tgtEl>
                                        <p:attrNameLst>
                                          <p:attrName>ppt_x</p:attrName>
                                        </p:attrNameLst>
                                      </p:cBhvr>
                                      <p:tavLst>
                                        <p:tav tm="0">
                                          <p:val>
                                            <p:strVal val="#ppt_x"/>
                                          </p:val>
                                        </p:tav>
                                        <p:tav tm="100000">
                                          <p:val>
                                            <p:strVal val="#ppt_x"/>
                                          </p:val>
                                        </p:tav>
                                      </p:tavLst>
                                    </p:anim>
                                    <p:anim calcmode="lin" valueType="num">
                                      <p:cBhvr>
                                        <p:cTn id="143" dur="1000" fill="hold"/>
                                        <p:tgtEl>
                                          <p:spTgt spid="110"/>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109"/>
                                        </p:tgtEl>
                                        <p:attrNameLst>
                                          <p:attrName>style.visibility</p:attrName>
                                        </p:attrNameLst>
                                      </p:cBhvr>
                                      <p:to>
                                        <p:strVal val="visible"/>
                                      </p:to>
                                    </p:set>
                                    <p:animEffect transition="in" filter="fade">
                                      <p:cBhvr>
                                        <p:cTn id="146" dur="1000"/>
                                        <p:tgtEl>
                                          <p:spTgt spid="109"/>
                                        </p:tgtEl>
                                      </p:cBhvr>
                                    </p:animEffect>
                                    <p:anim calcmode="lin" valueType="num">
                                      <p:cBhvr>
                                        <p:cTn id="147" dur="1000" fill="hold"/>
                                        <p:tgtEl>
                                          <p:spTgt spid="109"/>
                                        </p:tgtEl>
                                        <p:attrNameLst>
                                          <p:attrName>ppt_x</p:attrName>
                                        </p:attrNameLst>
                                      </p:cBhvr>
                                      <p:tavLst>
                                        <p:tav tm="0">
                                          <p:val>
                                            <p:strVal val="#ppt_x"/>
                                          </p:val>
                                        </p:tav>
                                        <p:tav tm="100000">
                                          <p:val>
                                            <p:strVal val="#ppt_x"/>
                                          </p:val>
                                        </p:tav>
                                      </p:tavLst>
                                    </p:anim>
                                    <p:anim calcmode="lin" valueType="num">
                                      <p:cBhvr>
                                        <p:cTn id="148" dur="1000" fill="hold"/>
                                        <p:tgtEl>
                                          <p:spTgt spid="109"/>
                                        </p:tgtEl>
                                        <p:attrNameLst>
                                          <p:attrName>ppt_y</p:attrName>
                                        </p:attrNameLst>
                                      </p:cBhvr>
                                      <p:tavLst>
                                        <p:tav tm="0">
                                          <p:val>
                                            <p:strVal val="#ppt_y+.1"/>
                                          </p:val>
                                        </p:tav>
                                        <p:tav tm="100000">
                                          <p:val>
                                            <p:strVal val="#ppt_y"/>
                                          </p:val>
                                        </p:tav>
                                      </p:tavLst>
                                    </p:anim>
                                  </p:childTnLst>
                                </p:cTn>
                              </p:par>
                              <p:par>
                                <p:cTn id="149" presetID="42" presetClass="entr" presetSubtype="0" fill="hold" nodeType="withEffect">
                                  <p:stCondLst>
                                    <p:cond delay="0"/>
                                  </p:stCondLst>
                                  <p:childTnLst>
                                    <p:set>
                                      <p:cBhvr>
                                        <p:cTn id="150" dur="1" fill="hold">
                                          <p:stCondLst>
                                            <p:cond delay="0"/>
                                          </p:stCondLst>
                                        </p:cTn>
                                        <p:tgtEl>
                                          <p:spTgt spid="106"/>
                                        </p:tgtEl>
                                        <p:attrNameLst>
                                          <p:attrName>style.visibility</p:attrName>
                                        </p:attrNameLst>
                                      </p:cBhvr>
                                      <p:to>
                                        <p:strVal val="visible"/>
                                      </p:to>
                                    </p:set>
                                    <p:animEffect transition="in" filter="fade">
                                      <p:cBhvr>
                                        <p:cTn id="151" dur="1000"/>
                                        <p:tgtEl>
                                          <p:spTgt spid="106"/>
                                        </p:tgtEl>
                                      </p:cBhvr>
                                    </p:animEffect>
                                    <p:anim calcmode="lin" valueType="num">
                                      <p:cBhvr>
                                        <p:cTn id="152" dur="1000" fill="hold"/>
                                        <p:tgtEl>
                                          <p:spTgt spid="106"/>
                                        </p:tgtEl>
                                        <p:attrNameLst>
                                          <p:attrName>ppt_x</p:attrName>
                                        </p:attrNameLst>
                                      </p:cBhvr>
                                      <p:tavLst>
                                        <p:tav tm="0">
                                          <p:val>
                                            <p:strVal val="#ppt_x"/>
                                          </p:val>
                                        </p:tav>
                                        <p:tav tm="100000">
                                          <p:val>
                                            <p:strVal val="#ppt_x"/>
                                          </p:val>
                                        </p:tav>
                                      </p:tavLst>
                                    </p:anim>
                                    <p:anim calcmode="lin" valueType="num">
                                      <p:cBhvr>
                                        <p:cTn id="153" dur="1000" fill="hold"/>
                                        <p:tgtEl>
                                          <p:spTgt spid="106"/>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133"/>
                                        </p:tgtEl>
                                        <p:attrNameLst>
                                          <p:attrName>style.visibility</p:attrName>
                                        </p:attrNameLst>
                                      </p:cBhvr>
                                      <p:to>
                                        <p:strVal val="visible"/>
                                      </p:to>
                                    </p:set>
                                    <p:animEffect transition="in" filter="fade">
                                      <p:cBhvr>
                                        <p:cTn id="156" dur="1000"/>
                                        <p:tgtEl>
                                          <p:spTgt spid="133"/>
                                        </p:tgtEl>
                                      </p:cBhvr>
                                    </p:animEffect>
                                    <p:anim calcmode="lin" valueType="num">
                                      <p:cBhvr>
                                        <p:cTn id="157" dur="1000" fill="hold"/>
                                        <p:tgtEl>
                                          <p:spTgt spid="133"/>
                                        </p:tgtEl>
                                        <p:attrNameLst>
                                          <p:attrName>ppt_x</p:attrName>
                                        </p:attrNameLst>
                                      </p:cBhvr>
                                      <p:tavLst>
                                        <p:tav tm="0">
                                          <p:val>
                                            <p:strVal val="#ppt_x"/>
                                          </p:val>
                                        </p:tav>
                                        <p:tav tm="100000">
                                          <p:val>
                                            <p:strVal val="#ppt_x"/>
                                          </p:val>
                                        </p:tav>
                                      </p:tavLst>
                                    </p:anim>
                                    <p:anim calcmode="lin" valueType="num">
                                      <p:cBhvr>
                                        <p:cTn id="158" dur="1000" fill="hold"/>
                                        <p:tgtEl>
                                          <p:spTgt spid="133"/>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10" presetClass="exit" presetSubtype="0" fill="hold" nodeType="clickEffect">
                                  <p:stCondLst>
                                    <p:cond delay="0"/>
                                  </p:stCondLst>
                                  <p:childTnLst>
                                    <p:animEffect transition="out" filter="fade">
                                      <p:cBhvr>
                                        <p:cTn id="162" dur="500"/>
                                        <p:tgtEl>
                                          <p:spTgt spid="71"/>
                                        </p:tgtEl>
                                      </p:cBhvr>
                                    </p:animEffect>
                                    <p:set>
                                      <p:cBhvr>
                                        <p:cTn id="163" dur="1" fill="hold">
                                          <p:stCondLst>
                                            <p:cond delay="499"/>
                                          </p:stCondLst>
                                        </p:cTn>
                                        <p:tgtEl>
                                          <p:spTgt spid="71"/>
                                        </p:tgtEl>
                                        <p:attrNameLst>
                                          <p:attrName>style.visibility</p:attrName>
                                        </p:attrNameLst>
                                      </p:cBhvr>
                                      <p:to>
                                        <p:strVal val="hidden"/>
                                      </p:to>
                                    </p:set>
                                  </p:childTnLst>
                                </p:cTn>
                              </p:par>
                              <p:par>
                                <p:cTn id="164" presetID="10" presetClass="exit" presetSubtype="0" fill="hold" grpId="0" nodeType="withEffect">
                                  <p:stCondLst>
                                    <p:cond delay="0"/>
                                  </p:stCondLst>
                                  <p:childTnLst>
                                    <p:animEffect transition="out" filter="fade">
                                      <p:cBhvr>
                                        <p:cTn id="165" dur="500"/>
                                        <p:tgtEl>
                                          <p:spTgt spid="73"/>
                                        </p:tgtEl>
                                      </p:cBhvr>
                                    </p:animEffect>
                                    <p:set>
                                      <p:cBhvr>
                                        <p:cTn id="166" dur="1" fill="hold">
                                          <p:stCondLst>
                                            <p:cond delay="499"/>
                                          </p:stCondLst>
                                        </p:cTn>
                                        <p:tgtEl>
                                          <p:spTgt spid="73"/>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72"/>
                                        </p:tgtEl>
                                      </p:cBhvr>
                                    </p:animEffect>
                                    <p:set>
                                      <p:cBhvr>
                                        <p:cTn id="169" dur="1" fill="hold">
                                          <p:stCondLst>
                                            <p:cond delay="499"/>
                                          </p:stCondLst>
                                        </p:cTn>
                                        <p:tgtEl>
                                          <p:spTgt spid="72"/>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75"/>
                                        </p:tgtEl>
                                      </p:cBhvr>
                                    </p:animEffect>
                                    <p:set>
                                      <p:cBhvr>
                                        <p:cTn id="172" dur="1" fill="hold">
                                          <p:stCondLst>
                                            <p:cond delay="499"/>
                                          </p:stCondLst>
                                        </p:cTn>
                                        <p:tgtEl>
                                          <p:spTgt spid="75"/>
                                        </p:tgtEl>
                                        <p:attrNameLst>
                                          <p:attrName>style.visibility</p:attrName>
                                        </p:attrNameLst>
                                      </p:cBhvr>
                                      <p:to>
                                        <p:strVal val="hidden"/>
                                      </p:to>
                                    </p:set>
                                  </p:childTnLst>
                                </p:cTn>
                              </p:par>
                              <p:par>
                                <p:cTn id="173" presetID="10" presetClass="exit" presetSubtype="0" fill="hold" grpId="0" nodeType="withEffect">
                                  <p:stCondLst>
                                    <p:cond delay="0"/>
                                  </p:stCondLst>
                                  <p:childTnLst>
                                    <p:animEffect transition="out" filter="fade">
                                      <p:cBhvr>
                                        <p:cTn id="174" dur="500"/>
                                        <p:tgtEl>
                                          <p:spTgt spid="82"/>
                                        </p:tgtEl>
                                      </p:cBhvr>
                                    </p:animEffect>
                                    <p:set>
                                      <p:cBhvr>
                                        <p:cTn id="175" dur="1" fill="hold">
                                          <p:stCondLst>
                                            <p:cond delay="499"/>
                                          </p:stCondLst>
                                        </p:cTn>
                                        <p:tgtEl>
                                          <p:spTgt spid="82"/>
                                        </p:tgtEl>
                                        <p:attrNameLst>
                                          <p:attrName>style.visibility</p:attrName>
                                        </p:attrNameLst>
                                      </p:cBhvr>
                                      <p:to>
                                        <p:strVal val="hidden"/>
                                      </p:to>
                                    </p:set>
                                  </p:childTnLst>
                                </p:cTn>
                              </p:par>
                            </p:childTnLst>
                          </p:cTn>
                        </p:par>
                        <p:par>
                          <p:cTn id="176" fill="hold">
                            <p:stCondLst>
                              <p:cond delay="500"/>
                            </p:stCondLst>
                            <p:childTnLst>
                              <p:par>
                                <p:cTn id="177" presetID="10" presetClass="entr" presetSubtype="0" fill="hold" nodeType="afterEffect">
                                  <p:stCondLst>
                                    <p:cond delay="500"/>
                                  </p:stCondLst>
                                  <p:childTnLst>
                                    <p:set>
                                      <p:cBhvr>
                                        <p:cTn id="178" dur="1" fill="hold">
                                          <p:stCondLst>
                                            <p:cond delay="0"/>
                                          </p:stCondLst>
                                        </p:cTn>
                                        <p:tgtEl>
                                          <p:spTgt spid="113"/>
                                        </p:tgtEl>
                                        <p:attrNameLst>
                                          <p:attrName>style.visibility</p:attrName>
                                        </p:attrNameLst>
                                      </p:cBhvr>
                                      <p:to>
                                        <p:strVal val="visible"/>
                                      </p:to>
                                    </p:set>
                                    <p:animEffect transition="in" filter="fade">
                                      <p:cBhvr>
                                        <p:cTn id="179" dur="500"/>
                                        <p:tgtEl>
                                          <p:spTgt spid="113"/>
                                        </p:tgtEl>
                                      </p:cBhvr>
                                    </p:animEffect>
                                  </p:childTnLst>
                                </p:cTn>
                              </p:par>
                              <p:par>
                                <p:cTn id="180" presetID="10" presetClass="entr" presetSubtype="0" fill="hold" nodeType="withEffect">
                                  <p:stCondLst>
                                    <p:cond delay="500"/>
                                  </p:stCondLst>
                                  <p:childTnLst>
                                    <p:set>
                                      <p:cBhvr>
                                        <p:cTn id="181" dur="1" fill="hold">
                                          <p:stCondLst>
                                            <p:cond delay="0"/>
                                          </p:stCondLst>
                                        </p:cTn>
                                        <p:tgtEl>
                                          <p:spTgt spid="129"/>
                                        </p:tgtEl>
                                        <p:attrNameLst>
                                          <p:attrName>style.visibility</p:attrName>
                                        </p:attrNameLst>
                                      </p:cBhvr>
                                      <p:to>
                                        <p:strVal val="visible"/>
                                      </p:to>
                                    </p:set>
                                    <p:animEffect transition="in" filter="fade">
                                      <p:cBhvr>
                                        <p:cTn id="182" dur="500"/>
                                        <p:tgtEl>
                                          <p:spTgt spid="129"/>
                                        </p:tgtEl>
                                      </p:cBhvr>
                                    </p:animEffect>
                                  </p:childTnLst>
                                </p:cTn>
                              </p:par>
                              <p:par>
                                <p:cTn id="183" presetID="10" presetClass="entr" presetSubtype="0" fill="hold" nodeType="withEffect">
                                  <p:stCondLst>
                                    <p:cond delay="500"/>
                                  </p:stCondLst>
                                  <p:childTnLst>
                                    <p:set>
                                      <p:cBhvr>
                                        <p:cTn id="184" dur="1" fill="hold">
                                          <p:stCondLst>
                                            <p:cond delay="0"/>
                                          </p:stCondLst>
                                        </p:cTn>
                                        <p:tgtEl>
                                          <p:spTgt spid="116"/>
                                        </p:tgtEl>
                                        <p:attrNameLst>
                                          <p:attrName>style.visibility</p:attrName>
                                        </p:attrNameLst>
                                      </p:cBhvr>
                                      <p:to>
                                        <p:strVal val="visible"/>
                                      </p:to>
                                    </p:set>
                                    <p:animEffect transition="in" filter="fade">
                                      <p:cBhvr>
                                        <p:cTn id="185" dur="500"/>
                                        <p:tgtEl>
                                          <p:spTgt spid="116"/>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130"/>
                                        </p:tgtEl>
                                        <p:attrNameLst>
                                          <p:attrName>style.visibility</p:attrName>
                                        </p:attrNameLst>
                                      </p:cBhvr>
                                      <p:to>
                                        <p:strVal val="visible"/>
                                      </p:to>
                                    </p:set>
                                    <p:animEffect transition="in" filter="fade">
                                      <p:cBhvr>
                                        <p:cTn id="190" dur="500"/>
                                        <p:tgtEl>
                                          <p:spTgt spid="130"/>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25"/>
                                        </p:tgtEl>
                                        <p:attrNameLst>
                                          <p:attrName>style.visibility</p:attrName>
                                        </p:attrNameLst>
                                      </p:cBhvr>
                                      <p:to>
                                        <p:strVal val="visible"/>
                                      </p:to>
                                    </p:set>
                                    <p:animEffect transition="in" filter="fade">
                                      <p:cBhvr>
                                        <p:cTn id="193" dur="500"/>
                                        <p:tgtEl>
                                          <p:spTgt spid="125"/>
                                        </p:tgtEl>
                                      </p:cBhvr>
                                    </p:animEffect>
                                  </p:childTnLst>
                                </p:cTn>
                              </p:par>
                              <p:par>
                                <p:cTn id="194" presetID="10" presetClass="entr" presetSubtype="0" fill="hold" nodeType="withEffect">
                                  <p:stCondLst>
                                    <p:cond delay="0"/>
                                  </p:stCondLst>
                                  <p:childTnLst>
                                    <p:set>
                                      <p:cBhvr>
                                        <p:cTn id="195" dur="1" fill="hold">
                                          <p:stCondLst>
                                            <p:cond delay="0"/>
                                          </p:stCondLst>
                                        </p:cTn>
                                        <p:tgtEl>
                                          <p:spTgt spid="122"/>
                                        </p:tgtEl>
                                        <p:attrNameLst>
                                          <p:attrName>style.visibility</p:attrName>
                                        </p:attrNameLst>
                                      </p:cBhvr>
                                      <p:to>
                                        <p:strVal val="visible"/>
                                      </p:to>
                                    </p:set>
                                    <p:animEffect transition="in" filter="fade">
                                      <p:cBhvr>
                                        <p:cTn id="196" dur="500"/>
                                        <p:tgtEl>
                                          <p:spTgt spid="122"/>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nodeType="clickEffect">
                                  <p:stCondLst>
                                    <p:cond delay="0"/>
                                  </p:stCondLst>
                                  <p:childTnLst>
                                    <p:set>
                                      <p:cBhvr>
                                        <p:cTn id="200" dur="1" fill="hold">
                                          <p:stCondLst>
                                            <p:cond delay="0"/>
                                          </p:stCondLst>
                                        </p:cTn>
                                        <p:tgtEl>
                                          <p:spTgt spid="131"/>
                                        </p:tgtEl>
                                        <p:attrNameLst>
                                          <p:attrName>style.visibility</p:attrName>
                                        </p:attrNameLst>
                                      </p:cBhvr>
                                      <p:to>
                                        <p:strVal val="visible"/>
                                      </p:to>
                                    </p:set>
                                    <p:animEffect transition="in" filter="fade">
                                      <p:cBhvr>
                                        <p:cTn id="201" dur="500"/>
                                        <p:tgtEl>
                                          <p:spTgt spid="131"/>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126"/>
                                        </p:tgtEl>
                                        <p:attrNameLst>
                                          <p:attrName>style.visibility</p:attrName>
                                        </p:attrNameLst>
                                      </p:cBhvr>
                                      <p:to>
                                        <p:strVal val="visible"/>
                                      </p:to>
                                    </p:set>
                                    <p:animEffect transition="in" filter="fade">
                                      <p:cBhvr>
                                        <p:cTn id="204" dur="500"/>
                                        <p:tgtEl>
                                          <p:spTgt spid="126"/>
                                        </p:tgtEl>
                                      </p:cBhvr>
                                    </p:animEffect>
                                  </p:childTnLst>
                                </p:cTn>
                              </p:par>
                              <p:par>
                                <p:cTn id="205" presetID="10" presetClass="entr" presetSubtype="0" fill="hold" nodeType="withEffect">
                                  <p:stCondLst>
                                    <p:cond delay="0"/>
                                  </p:stCondLst>
                                  <p:childTnLst>
                                    <p:set>
                                      <p:cBhvr>
                                        <p:cTn id="206" dur="1" fill="hold">
                                          <p:stCondLst>
                                            <p:cond delay="0"/>
                                          </p:stCondLst>
                                        </p:cTn>
                                        <p:tgtEl>
                                          <p:spTgt spid="119"/>
                                        </p:tgtEl>
                                        <p:attrNameLst>
                                          <p:attrName>style.visibility</p:attrName>
                                        </p:attrNameLst>
                                      </p:cBhvr>
                                      <p:to>
                                        <p:strVal val="visible"/>
                                      </p:to>
                                    </p:set>
                                    <p:animEffect transition="in" filter="fade">
                                      <p:cBhvr>
                                        <p:cTn id="207" dur="500"/>
                                        <p:tgtEl>
                                          <p:spTgt spid="119"/>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128"/>
                                        </p:tgtEl>
                                        <p:attrNameLst>
                                          <p:attrName>style.visibility</p:attrName>
                                        </p:attrNameLst>
                                      </p:cBhvr>
                                      <p:to>
                                        <p:strVal val="visible"/>
                                      </p:to>
                                    </p:set>
                                    <p:animEffect transition="in" filter="fade">
                                      <p:cBhvr>
                                        <p:cTn id="212" dur="500"/>
                                        <p:tgtEl>
                                          <p:spTgt spid="128"/>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127"/>
                                        </p:tgtEl>
                                        <p:attrNameLst>
                                          <p:attrName>style.visibility</p:attrName>
                                        </p:attrNameLst>
                                      </p:cBhvr>
                                      <p:to>
                                        <p:strVal val="visible"/>
                                      </p:to>
                                    </p:set>
                                    <p:animEffect transition="in" filter="fade">
                                      <p:cBhvr>
                                        <p:cTn id="215" dur="500"/>
                                        <p:tgtEl>
                                          <p:spTgt spid="127"/>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xit" presetSubtype="0" fill="hold" nodeType="clickEffect">
                                  <p:stCondLst>
                                    <p:cond delay="0"/>
                                  </p:stCondLst>
                                  <p:childTnLst>
                                    <p:animEffect transition="out" filter="fade">
                                      <p:cBhvr>
                                        <p:cTn id="219" dur="500"/>
                                        <p:tgtEl>
                                          <p:spTgt spid="88"/>
                                        </p:tgtEl>
                                      </p:cBhvr>
                                    </p:animEffect>
                                    <p:set>
                                      <p:cBhvr>
                                        <p:cTn id="220" dur="1" fill="hold">
                                          <p:stCondLst>
                                            <p:cond delay="499"/>
                                          </p:stCondLst>
                                        </p:cTn>
                                        <p:tgtEl>
                                          <p:spTgt spid="88"/>
                                        </p:tgtEl>
                                        <p:attrNameLst>
                                          <p:attrName>style.visibility</p:attrName>
                                        </p:attrNameLst>
                                      </p:cBhvr>
                                      <p:to>
                                        <p:strVal val="hidden"/>
                                      </p:to>
                                    </p:set>
                                  </p:childTnLst>
                                </p:cTn>
                              </p:par>
                            </p:childTnLst>
                          </p:cTn>
                        </p:par>
                        <p:par>
                          <p:cTn id="221" fill="hold">
                            <p:stCondLst>
                              <p:cond delay="500"/>
                            </p:stCondLst>
                            <p:childTnLst>
                              <p:par>
                                <p:cTn id="222" presetID="42" presetClass="entr" presetSubtype="0" fill="hold" nodeType="afterEffect">
                                  <p:stCondLst>
                                    <p:cond delay="500"/>
                                  </p:stCondLst>
                                  <p:childTnLst>
                                    <p:set>
                                      <p:cBhvr>
                                        <p:cTn id="223" dur="1" fill="hold">
                                          <p:stCondLst>
                                            <p:cond delay="0"/>
                                          </p:stCondLst>
                                        </p:cTn>
                                        <p:tgtEl>
                                          <p:spTgt spid="134"/>
                                        </p:tgtEl>
                                        <p:attrNameLst>
                                          <p:attrName>style.visibility</p:attrName>
                                        </p:attrNameLst>
                                      </p:cBhvr>
                                      <p:to>
                                        <p:strVal val="visible"/>
                                      </p:to>
                                    </p:set>
                                    <p:animEffect transition="in" filter="fade">
                                      <p:cBhvr>
                                        <p:cTn id="224" dur="1000"/>
                                        <p:tgtEl>
                                          <p:spTgt spid="134"/>
                                        </p:tgtEl>
                                      </p:cBhvr>
                                    </p:animEffect>
                                    <p:anim calcmode="lin" valueType="num">
                                      <p:cBhvr>
                                        <p:cTn id="225" dur="1000" fill="hold"/>
                                        <p:tgtEl>
                                          <p:spTgt spid="134"/>
                                        </p:tgtEl>
                                        <p:attrNameLst>
                                          <p:attrName>ppt_x</p:attrName>
                                        </p:attrNameLst>
                                      </p:cBhvr>
                                      <p:tavLst>
                                        <p:tav tm="0">
                                          <p:val>
                                            <p:strVal val="#ppt_x"/>
                                          </p:val>
                                        </p:tav>
                                        <p:tav tm="100000">
                                          <p:val>
                                            <p:strVal val="#ppt_x"/>
                                          </p:val>
                                        </p:tav>
                                      </p:tavLst>
                                    </p:anim>
                                    <p:anim calcmode="lin" valueType="num">
                                      <p:cBhvr>
                                        <p:cTn id="226"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3" grpId="1"/>
      <p:bldP spid="76" grpId="0"/>
      <p:bldP spid="79" grpId="0"/>
      <p:bldP spid="81" grpId="0" animBg="1"/>
      <p:bldP spid="82" grpId="0" animBg="1"/>
      <p:bldP spid="82" grpId="1" animBg="1"/>
      <p:bldP spid="93" grpId="0"/>
      <p:bldP spid="95" grpId="0" animBg="1"/>
      <p:bldP spid="96" grpId="0" animBg="1"/>
      <p:bldP spid="97" grpId="0" animBg="1"/>
      <p:bldP spid="109" grpId="0"/>
      <p:bldP spid="111" grpId="0" animBg="1"/>
      <p:bldP spid="112" grpId="0"/>
      <p:bldP spid="125" grpId="0" animBg="1"/>
      <p:bldP spid="126" grpId="0" animBg="1"/>
      <p:bldP spid="127" grpId="0" animBg="1"/>
      <p:bldP spid="132" grpId="0"/>
      <p:bldP spid="1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Marcador de contenido 16" descr="Imagen que contiene nieve, exterior, naturaleza, cielo&#10;&#10;Descripción generada con confianza muy alta">
            <a:extLst>
              <a:ext uri="{FF2B5EF4-FFF2-40B4-BE49-F238E27FC236}">
                <a16:creationId xmlns:a16="http://schemas.microsoft.com/office/drawing/2014/main" id="{48C24921-6431-4249-B73D-F25085CCE6E2}"/>
              </a:ext>
            </a:extLst>
          </p:cNvPr>
          <p:cNvPicPr>
            <a:picLocks noGrp="1" noChangeAspect="1"/>
          </p:cNvPicPr>
          <p:nvPr>
            <p:ph sz="quarter" idx="13"/>
          </p:nvPr>
        </p:nvPicPr>
        <p:blipFill rotWithShape="1">
          <a:blip r:embed="rId3"/>
          <a:srcRect l="25335" r="25815"/>
          <a:stretch/>
        </p:blipFill>
        <p:spPr>
          <a:xfrm>
            <a:off x="6227752" y="0"/>
            <a:ext cx="5955781" cy="6857999"/>
          </a:xfrm>
        </p:spPr>
      </p:pic>
      <p:sp>
        <p:nvSpPr>
          <p:cNvPr id="20" name="Marcador de texto 3">
            <a:extLst>
              <a:ext uri="{FF2B5EF4-FFF2-40B4-BE49-F238E27FC236}">
                <a16:creationId xmlns:a16="http://schemas.microsoft.com/office/drawing/2014/main" id="{77CD8380-2157-46D9-B54A-935724D48393}"/>
              </a:ext>
            </a:extLst>
          </p:cNvPr>
          <p:cNvSpPr>
            <a:spLocks noGrp="1"/>
          </p:cNvSpPr>
          <p:nvPr>
            <p:ph type="body" idx="1"/>
          </p:nvPr>
        </p:nvSpPr>
        <p:spPr/>
        <p:txBody>
          <a:bodyPr/>
          <a:lstStyle/>
          <a:p>
            <a:pPr algn="ctr"/>
            <a:r>
              <a:rPr lang="en-US" sz="4000" dirty="0"/>
              <a:t>La </a:t>
            </a:r>
            <a:r>
              <a:rPr lang="en-US" sz="4000" dirty="0" err="1"/>
              <a:t>cosa</a:t>
            </a:r>
            <a:r>
              <a:rPr lang="en-US" sz="4000" dirty="0"/>
              <a:t> </a:t>
            </a:r>
            <a:r>
              <a:rPr lang="en-US" sz="4000" dirty="0" err="1"/>
              <a:t>pintaba</a:t>
            </a:r>
            <a:r>
              <a:rPr lang="en-US" sz="4000" dirty="0"/>
              <a:t> </a:t>
            </a:r>
            <a:r>
              <a:rPr lang="en-US" sz="4000" dirty="0" err="1"/>
              <a:t>fácil</a:t>
            </a:r>
            <a:r>
              <a:rPr lang="en-US" sz="4000" dirty="0"/>
              <a:t>…</a:t>
            </a:r>
            <a:endParaRPr lang="es-ES_tradnl" sz="4000" dirty="0"/>
          </a:p>
        </p:txBody>
      </p:sp>
      <p:sp>
        <p:nvSpPr>
          <p:cNvPr id="21" name="Marcador de contenido 13">
            <a:extLst>
              <a:ext uri="{FF2B5EF4-FFF2-40B4-BE49-F238E27FC236}">
                <a16:creationId xmlns:a16="http://schemas.microsoft.com/office/drawing/2014/main" id="{40AF8D0B-B580-4668-BCCC-BF0D87182B0F}"/>
              </a:ext>
            </a:extLst>
          </p:cNvPr>
          <p:cNvSpPr txBox="1">
            <a:spLocks/>
          </p:cNvSpPr>
          <p:nvPr/>
        </p:nvSpPr>
        <p:spPr>
          <a:xfrm>
            <a:off x="650417" y="5088140"/>
            <a:ext cx="5445583" cy="6093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900"/>
              </a:spcBef>
              <a:spcAft>
                <a:spcPts val="0"/>
              </a:spcAft>
              <a:buClrTx/>
              <a:buSzPct val="80000"/>
              <a:buFont typeface="Arial" pitchFamily="34" charset="0"/>
              <a:buNone/>
              <a:tabLst/>
              <a:defRPr lang="en-US" sz="1500" kern="1200" spc="0" baseline="0" dirty="0" smtClean="0">
                <a:gradFill>
                  <a:gsLst>
                    <a:gs pos="100000">
                      <a:schemeClr val="bg1"/>
                    </a:gs>
                    <a:gs pos="0">
                      <a:schemeClr val="bg1"/>
                    </a:gs>
                  </a:gsLst>
                  <a:lin ang="5400000" scaled="0"/>
                </a:gradFill>
                <a:latin typeface="+mn-lt"/>
                <a:ea typeface="+mn-ea"/>
                <a:cs typeface="Segoe UI" pitchFamily="34" charset="0"/>
              </a:defRPr>
            </a:lvl1pPr>
            <a:lvl2pPr marL="685863" marR="0" indent="-285776" algn="l" defTabSz="685955" rtl="0" eaLnBrk="1" fontAlgn="auto" latinLnBrk="0" hangingPunct="1">
              <a:lnSpc>
                <a:spcPct val="90000"/>
              </a:lnSpc>
              <a:spcBef>
                <a:spcPct val="20000"/>
              </a:spcBef>
              <a:spcAft>
                <a:spcPts val="0"/>
              </a:spcAft>
              <a:buClrTx/>
              <a:buSzPct val="90000"/>
              <a:buFont typeface="Wingdings" pitchFamily="2" charset="2"/>
              <a:buChar char=""/>
              <a:tabLst/>
              <a:defRPr lang="en-US" sz="1575" kern="1200" spc="0" baseline="0" dirty="0" smtClean="0">
                <a:solidFill>
                  <a:schemeClr val="bg2">
                    <a:lumMod val="50000"/>
                  </a:schemeClr>
                </a:solidFill>
                <a:latin typeface="+mn-lt"/>
                <a:ea typeface="+mn-ea"/>
                <a:cs typeface="Arial" pitchFamily="34" charset="0"/>
              </a:defRPr>
            </a:lvl2pPr>
            <a:lvl3pPr marL="685863" marR="0" indent="-171466"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lang="en-US" sz="1425" kern="1200" spc="0" baseline="0" dirty="0" smtClean="0">
                <a:solidFill>
                  <a:schemeClr val="bg2">
                    <a:lumMod val="50000"/>
                  </a:schemeClr>
                </a:solidFill>
                <a:latin typeface="+mn-lt"/>
                <a:ea typeface="+mn-ea"/>
                <a:cs typeface="Arial" pitchFamily="34" charset="0"/>
              </a:defRPr>
            </a:lvl3pPr>
            <a:lvl4pPr marL="914484" marR="0" indent="-171466" algn="l" defTabSz="685955" rtl="0" eaLnBrk="1" fontAlgn="auto" latinLnBrk="0" hangingPunct="1">
              <a:lnSpc>
                <a:spcPct val="90000"/>
              </a:lnSpc>
              <a:spcBef>
                <a:spcPct val="20000"/>
              </a:spcBef>
              <a:spcAft>
                <a:spcPts val="0"/>
              </a:spcAft>
              <a:buClrTx/>
              <a:buSzPct val="90000"/>
              <a:buFont typeface="Wingdings" pitchFamily="2" charset="2"/>
              <a:buChar char=""/>
              <a:tabLst/>
              <a:defRPr lang="en-US" sz="1200" kern="1200" spc="0" baseline="0" dirty="0" smtClean="0">
                <a:solidFill>
                  <a:schemeClr val="bg2">
                    <a:lumMod val="50000"/>
                  </a:schemeClr>
                </a:solidFill>
                <a:latin typeface="+mn-lt"/>
                <a:ea typeface="+mn-ea"/>
                <a:cs typeface="Arial" pitchFamily="34" charset="0"/>
              </a:defRPr>
            </a:lvl4pPr>
            <a:lvl5pPr marL="1085950" marR="0" indent="-171466"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lang="en-US" sz="1200" kern="1200" spc="0" baseline="0" dirty="0">
                <a:solidFill>
                  <a:schemeClr val="bg2">
                    <a:lumMod val="50000"/>
                  </a:schemeClr>
                </a:solidFill>
                <a:latin typeface="+mn-lt"/>
                <a:ea typeface="+mn-ea"/>
                <a:cs typeface="Arial" pitchFamily="34" charset="0"/>
              </a:defRPr>
            </a:lvl5pPr>
            <a:lvl6pPr marL="1886377" indent="-171489" algn="l" defTabSz="685955"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75" kern="1200">
                <a:solidFill>
                  <a:schemeClr val="tx1"/>
                </a:solidFill>
                <a:latin typeface="+mn-lt"/>
                <a:ea typeface="+mn-ea"/>
                <a:cs typeface="+mn-cs"/>
              </a:defRPr>
            </a:lvl9pPr>
          </a:lstStyle>
          <a:p>
            <a:pPr algn="ctr"/>
            <a:r>
              <a:rPr lang="es-ES_tradnl" sz="4800" b="1" dirty="0"/>
              <a:t>DEMO!</a:t>
            </a:r>
          </a:p>
        </p:txBody>
      </p:sp>
    </p:spTree>
    <p:extLst>
      <p:ext uri="{BB962C8B-B14F-4D97-AF65-F5344CB8AC3E}">
        <p14:creationId xmlns:p14="http://schemas.microsoft.com/office/powerpoint/2010/main" val="3932531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78DFDE8E-7091-4558-8792-AF3379A5FFF1}"/>
              </a:ext>
            </a:extLst>
          </p:cNvPr>
          <p:cNvSpPr>
            <a:spLocks noGrp="1"/>
          </p:cNvSpPr>
          <p:nvPr>
            <p:ph type="body" idx="1"/>
          </p:nvPr>
        </p:nvSpPr>
        <p:spPr/>
        <p:txBody>
          <a:bodyPr/>
          <a:lstStyle/>
          <a:p>
            <a:pPr algn="ctr"/>
            <a:r>
              <a:rPr lang="en-US" sz="4000" dirty="0"/>
              <a:t>¡</a:t>
            </a:r>
            <a:r>
              <a:rPr lang="en-US" sz="4000" dirty="0" err="1"/>
              <a:t>QnA</a:t>
            </a:r>
            <a:r>
              <a:rPr lang="en-US" sz="4000" dirty="0"/>
              <a:t> Maker</a:t>
            </a:r>
            <a:br>
              <a:rPr lang="en-US" sz="4000" dirty="0"/>
            </a:br>
            <a:r>
              <a:rPr lang="en-US" sz="4000" dirty="0"/>
              <a:t>sale del preview!</a:t>
            </a:r>
            <a:endParaRPr lang="es-ES_tradnl" sz="4000" dirty="0"/>
          </a:p>
        </p:txBody>
      </p:sp>
      <p:pic>
        <p:nvPicPr>
          <p:cNvPr id="8" name="Marcador de posición de imagen 7" descr="Imagen que contiene cielo, persona, nieve, exterior&#10;&#10;Descripción generada con confianza muy alta">
            <a:extLst>
              <a:ext uri="{FF2B5EF4-FFF2-40B4-BE49-F238E27FC236}">
                <a16:creationId xmlns:a16="http://schemas.microsoft.com/office/drawing/2014/main" id="{48EE5F1F-026E-4335-B6CD-F7A45A16C4DF}"/>
              </a:ext>
            </a:extLst>
          </p:cNvPr>
          <p:cNvPicPr>
            <a:picLocks noGrp="1" noChangeAspect="1"/>
          </p:cNvPicPr>
          <p:nvPr>
            <p:ph type="pic" sz="quarter" idx="14"/>
          </p:nvPr>
        </p:nvPicPr>
        <p:blipFill>
          <a:blip r:embed="rId3"/>
          <a:srcRect l="28241" r="28241"/>
          <a:stretch>
            <a:fillRect/>
          </a:stretch>
        </p:blipFill>
        <p:spPr/>
      </p:pic>
    </p:spTree>
    <p:extLst>
      <p:ext uri="{BB962C8B-B14F-4D97-AF65-F5344CB8AC3E}">
        <p14:creationId xmlns:p14="http://schemas.microsoft.com/office/powerpoint/2010/main" val="2691925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Cambios </a:t>
            </a:r>
            <a:r>
              <a:rPr lang="en-US" dirty="0" err="1"/>
              <a:t>en</a:t>
            </a:r>
            <a:r>
              <a:rPr lang="en-US" dirty="0"/>
              <a:t> la </a:t>
            </a:r>
            <a:r>
              <a:rPr lang="en-US" dirty="0" err="1"/>
              <a:t>plataforma</a:t>
            </a:r>
            <a:r>
              <a:rPr lang="en-US" dirty="0"/>
              <a:t> </a:t>
            </a:r>
            <a:r>
              <a:rPr lang="en-US" dirty="0" err="1"/>
              <a:t>QnA</a:t>
            </a:r>
            <a:r>
              <a:rPr lang="en-US" dirty="0"/>
              <a:t> Maker</a:t>
            </a:r>
          </a:p>
        </p:txBody>
      </p:sp>
      <p:sp>
        <p:nvSpPr>
          <p:cNvPr id="5" name="Rectángulo 4">
            <a:extLst>
              <a:ext uri="{FF2B5EF4-FFF2-40B4-BE49-F238E27FC236}">
                <a16:creationId xmlns:a16="http://schemas.microsoft.com/office/drawing/2014/main" id="{5684B8A1-A24A-4E25-9C73-29BCAC0EBC37}"/>
              </a:ext>
            </a:extLst>
          </p:cNvPr>
          <p:cNvSpPr/>
          <p:nvPr/>
        </p:nvSpPr>
        <p:spPr>
          <a:xfrm>
            <a:off x="378690" y="2517741"/>
            <a:ext cx="11421699" cy="3672480"/>
          </a:xfrm>
          <a:prstGeom prst="rect">
            <a:avLst/>
          </a:prstGeom>
        </p:spPr>
        <p:txBody>
          <a:bodyPr wrap="square">
            <a:spAutoFit/>
          </a:bodyPr>
          <a:lstStyle/>
          <a:p>
            <a:pPr marL="285750" indent="-285750" defTabSz="1219170">
              <a:lnSpc>
                <a:spcPct val="150000"/>
              </a:lnSpc>
              <a:spcBef>
                <a:spcPts val="600"/>
              </a:spcBef>
              <a:buClr>
                <a:srgbClr val="2E6CAF"/>
              </a:buClr>
              <a:buFont typeface="Wingdings" panose="05000000000000000000" pitchFamily="2" charset="2"/>
              <a:buChar char="§"/>
            </a:pPr>
            <a:r>
              <a:rPr lang="es-ES_tradnl" b="1" dirty="0">
                <a:latin typeface="Segoe UI Light" panose="020B0502040204020203" pitchFamily="34" charset="0"/>
                <a:cs typeface="Segoe UI Light" panose="020B0502040204020203" pitchFamily="34" charset="0"/>
              </a:rPr>
              <a:t>Nueva arquitectura</a:t>
            </a:r>
            <a:r>
              <a:rPr lang="es-ES_tradnl" dirty="0">
                <a:latin typeface="Segoe UI Light" panose="020B0502040204020203" pitchFamily="34" charset="0"/>
                <a:cs typeface="Segoe UI Light" panose="020B0502040204020203" pitchFamily="34" charset="0"/>
              </a:rPr>
              <a:t>: los datos y los componentes de </a:t>
            </a:r>
            <a:r>
              <a:rPr lang="es-ES_tradnl" dirty="0" err="1">
                <a:latin typeface="Segoe UI Light" panose="020B0502040204020203" pitchFamily="34" charset="0"/>
                <a:cs typeface="Segoe UI Light" panose="020B0502040204020203" pitchFamily="34" charset="0"/>
              </a:rPr>
              <a:t>QnA</a:t>
            </a:r>
            <a:r>
              <a:rPr lang="es-ES_tradnl" dirty="0">
                <a:latin typeface="Segoe UI Light" panose="020B0502040204020203" pitchFamily="34" charset="0"/>
                <a:cs typeface="Segoe UI Light" panose="020B0502040204020203" pitchFamily="34" charset="0"/>
              </a:rPr>
              <a:t> </a:t>
            </a:r>
            <a:r>
              <a:rPr lang="es-ES_tradnl" dirty="0" err="1">
                <a:latin typeface="Segoe UI Light" panose="020B0502040204020203" pitchFamily="34" charset="0"/>
                <a:cs typeface="Segoe UI Light" panose="020B0502040204020203" pitchFamily="34" charset="0"/>
              </a:rPr>
              <a:t>Maker</a:t>
            </a:r>
            <a:r>
              <a:rPr lang="es-ES_tradnl" dirty="0">
                <a:latin typeface="Segoe UI Light" panose="020B0502040204020203" pitchFamily="34" charset="0"/>
                <a:cs typeface="Segoe UI Light" panose="020B0502040204020203" pitchFamily="34" charset="0"/>
              </a:rPr>
              <a:t> se almacenan en la suscripción de Azure del usuario.</a:t>
            </a:r>
          </a:p>
          <a:p>
            <a:pPr marL="285750" indent="-285750" defTabSz="1219170">
              <a:lnSpc>
                <a:spcPct val="150000"/>
              </a:lnSpc>
              <a:spcBef>
                <a:spcPts val="600"/>
              </a:spcBef>
              <a:buClr>
                <a:srgbClr val="2E6CAF"/>
              </a:buClr>
              <a:buFont typeface="Wingdings" panose="05000000000000000000" pitchFamily="2" charset="2"/>
              <a:buChar char="§"/>
            </a:pPr>
            <a:r>
              <a:rPr lang="es-ES_tradnl" dirty="0">
                <a:latin typeface="Segoe UI Light" panose="020B0502040204020203" pitchFamily="34" charset="0"/>
                <a:cs typeface="Segoe UI Light" panose="020B0502040204020203" pitchFamily="34" charset="0"/>
              </a:rPr>
              <a:t>Ya no existe </a:t>
            </a:r>
            <a:r>
              <a:rPr lang="es-ES_tradnl" b="1" i="1" dirty="0" err="1">
                <a:latin typeface="Segoe UI Light" panose="020B0502040204020203" pitchFamily="34" charset="0"/>
                <a:cs typeface="Segoe UI Light" panose="020B0502040204020203" pitchFamily="34" charset="0"/>
              </a:rPr>
              <a:t>throttling</a:t>
            </a:r>
            <a:r>
              <a:rPr lang="es-ES_tradnl" dirty="0">
                <a:latin typeface="Segoe UI Light" panose="020B0502040204020203" pitchFamily="34" charset="0"/>
                <a:cs typeface="Segoe UI Light" panose="020B0502040204020203" pitchFamily="34" charset="0"/>
              </a:rPr>
              <a:t>: paga por hospedar el servicio y no por el número de transacciones que se hagan.</a:t>
            </a:r>
          </a:p>
          <a:p>
            <a:pPr marL="285750" indent="-285750" defTabSz="1219170">
              <a:lnSpc>
                <a:spcPct val="150000"/>
              </a:lnSpc>
              <a:spcBef>
                <a:spcPts val="600"/>
              </a:spcBef>
              <a:buClr>
                <a:srgbClr val="2E6CAF"/>
              </a:buClr>
              <a:buFont typeface="Wingdings" panose="05000000000000000000" pitchFamily="2" charset="2"/>
              <a:buChar char="§"/>
            </a:pPr>
            <a:r>
              <a:rPr lang="es-ES_tradnl" b="1" dirty="0">
                <a:latin typeface="Segoe UI Light" panose="020B0502040204020203" pitchFamily="34" charset="0"/>
                <a:cs typeface="Segoe UI Light" panose="020B0502040204020203" pitchFamily="34" charset="0"/>
              </a:rPr>
              <a:t>Escala el servicio </a:t>
            </a:r>
            <a:r>
              <a:rPr lang="es-ES_tradnl" dirty="0">
                <a:latin typeface="Segoe UI Light" panose="020B0502040204020203" pitchFamily="34" charset="0"/>
                <a:cs typeface="Segoe UI Light" panose="020B0502040204020203" pitchFamily="34" charset="0"/>
              </a:rPr>
              <a:t>según necesidades: elige la mejor opción que se adapte a tu escenario.</a:t>
            </a:r>
          </a:p>
          <a:p>
            <a:pPr marL="285750" indent="-285750" defTabSz="1219170">
              <a:lnSpc>
                <a:spcPct val="150000"/>
              </a:lnSpc>
              <a:spcBef>
                <a:spcPts val="600"/>
              </a:spcBef>
              <a:buClr>
                <a:srgbClr val="2E6CAF"/>
              </a:buClr>
              <a:buFont typeface="Wingdings" panose="05000000000000000000" pitchFamily="2" charset="2"/>
              <a:buChar char="§"/>
            </a:pPr>
            <a:r>
              <a:rPr lang="es-ES_tradnl" b="1" dirty="0">
                <a:latin typeface="Segoe UI Light" panose="020B0502040204020203" pitchFamily="34" charset="0"/>
                <a:cs typeface="Segoe UI Light" panose="020B0502040204020203" pitchFamily="34" charset="0"/>
              </a:rPr>
              <a:t>Privacidad de datos </a:t>
            </a:r>
            <a:r>
              <a:rPr lang="es-ES_tradnl" dirty="0">
                <a:latin typeface="Segoe UI Light" panose="020B0502040204020203" pitchFamily="34" charset="0"/>
                <a:cs typeface="Segoe UI Light" panose="020B0502040204020203" pitchFamily="34" charset="0"/>
              </a:rPr>
              <a:t>y </a:t>
            </a:r>
            <a:r>
              <a:rPr lang="es-ES_tradnl" i="1" dirty="0" err="1">
                <a:latin typeface="Segoe UI Light" panose="020B0502040204020203" pitchFamily="34" charset="0"/>
                <a:cs typeface="Segoe UI Light" panose="020B0502040204020203" pitchFamily="34" charset="0"/>
              </a:rPr>
              <a:t>compliance</a:t>
            </a:r>
            <a:r>
              <a:rPr lang="es-ES_tradnl" dirty="0">
                <a:latin typeface="Segoe UI Light" panose="020B0502040204020203" pitchFamily="34" charset="0"/>
                <a:cs typeface="Segoe UI Light" panose="020B0502040204020203" pitchFamily="34" charset="0"/>
              </a:rPr>
              <a:t>: toda la información y los componentes se despliegan en la suscripción de Azure, que es el límite de la aplicación de seguridad de la información.</a:t>
            </a:r>
          </a:p>
          <a:p>
            <a:pPr marL="285750" indent="-285750" defTabSz="1219170">
              <a:lnSpc>
                <a:spcPct val="150000"/>
              </a:lnSpc>
              <a:spcBef>
                <a:spcPts val="600"/>
              </a:spcBef>
              <a:buClr>
                <a:srgbClr val="2E6CAF"/>
              </a:buClr>
              <a:buFont typeface="Wingdings" panose="05000000000000000000" pitchFamily="2" charset="2"/>
              <a:buChar char="§"/>
            </a:pPr>
            <a:r>
              <a:rPr lang="es-ES_tradnl" b="1" dirty="0" err="1">
                <a:latin typeface="Segoe UI Light" panose="020B0502040204020203" pitchFamily="34" charset="0"/>
                <a:cs typeface="Segoe UI Light" panose="020B0502040204020203" pitchFamily="34" charset="0"/>
              </a:rPr>
              <a:t>Chatlogs</a:t>
            </a:r>
            <a:r>
              <a:rPr lang="es-ES_tradnl" b="1" dirty="0">
                <a:latin typeface="Segoe UI Light" panose="020B0502040204020203" pitchFamily="34" charset="0"/>
                <a:cs typeface="Segoe UI Light" panose="020B0502040204020203" pitchFamily="34" charset="0"/>
              </a:rPr>
              <a:t> y analíticas</a:t>
            </a:r>
            <a:r>
              <a:rPr lang="es-ES_tradnl" dirty="0">
                <a:latin typeface="Segoe UI Light" panose="020B0502040204020203" pitchFamily="34" charset="0"/>
                <a:cs typeface="Segoe UI Light" panose="020B0502040204020203" pitchFamily="34" charset="0"/>
              </a:rPr>
              <a:t>: como la información se almacena en la suscripción de Azure, se hace uso de Azure </a:t>
            </a:r>
            <a:r>
              <a:rPr lang="es-ES_tradnl" dirty="0" err="1">
                <a:latin typeface="Segoe UI Light" panose="020B0502040204020203" pitchFamily="34" charset="0"/>
                <a:cs typeface="Segoe UI Light" panose="020B0502040204020203" pitchFamily="34" charset="0"/>
              </a:rPr>
              <a:t>Application</a:t>
            </a:r>
            <a:r>
              <a:rPr lang="es-ES_tradnl" dirty="0">
                <a:latin typeface="Segoe UI Light" panose="020B0502040204020203" pitchFamily="34" charset="0"/>
                <a:cs typeface="Segoe UI Light" panose="020B0502040204020203" pitchFamily="34" charset="0"/>
              </a:rPr>
              <a:t> </a:t>
            </a:r>
            <a:r>
              <a:rPr lang="es-ES_tradnl" dirty="0" err="1">
                <a:latin typeface="Segoe UI Light" panose="020B0502040204020203" pitchFamily="34" charset="0"/>
                <a:cs typeface="Segoe UI Light" panose="020B0502040204020203" pitchFamily="34" charset="0"/>
              </a:rPr>
              <a:t>Insights</a:t>
            </a:r>
            <a:r>
              <a:rPr lang="es-ES_tradnl" dirty="0">
                <a:latin typeface="Segoe UI Light" panose="020B0502040204020203" pitchFamily="34" charset="0"/>
                <a:cs typeface="Segoe UI Light" panose="020B0502040204020203" pitchFamily="34" charset="0"/>
              </a:rPr>
              <a:t> para obtener telemetría y analíticas.</a:t>
            </a:r>
          </a:p>
        </p:txBody>
      </p:sp>
      <p:sp>
        <p:nvSpPr>
          <p:cNvPr id="6" name="Rectángulo 5">
            <a:extLst>
              <a:ext uri="{FF2B5EF4-FFF2-40B4-BE49-F238E27FC236}">
                <a16:creationId xmlns:a16="http://schemas.microsoft.com/office/drawing/2014/main" id="{E672B06F-F999-4534-BE15-52F1B5CA537F}"/>
              </a:ext>
            </a:extLst>
          </p:cNvPr>
          <p:cNvSpPr/>
          <p:nvPr/>
        </p:nvSpPr>
        <p:spPr>
          <a:xfrm>
            <a:off x="378691" y="1322866"/>
            <a:ext cx="6934108" cy="369332"/>
          </a:xfrm>
          <a:prstGeom prst="rect">
            <a:avLst/>
          </a:prstGeom>
        </p:spPr>
        <p:txBody>
          <a:bodyPr wrap="square">
            <a:spAutoFit/>
          </a:bodyPr>
          <a:lstStyle/>
          <a:p>
            <a:pPr defTabSz="1219170">
              <a:spcBef>
                <a:spcPts val="600"/>
              </a:spcBef>
            </a:pPr>
            <a:r>
              <a:rPr lang="es-ES_tradnl" dirty="0" err="1">
                <a:latin typeface="Segoe UI Light" panose="020B0502040204020203" pitchFamily="34" charset="0"/>
                <a:cs typeface="Segoe UI Light" panose="020B0502040204020203" pitchFamily="34" charset="0"/>
              </a:rPr>
              <a:t>QnA</a:t>
            </a:r>
            <a:r>
              <a:rPr lang="es-ES_tradnl" dirty="0">
                <a:latin typeface="Segoe UI Light" panose="020B0502040204020203" pitchFamily="34" charset="0"/>
                <a:cs typeface="Segoe UI Light" panose="020B0502040204020203" pitchFamily="34" charset="0"/>
              </a:rPr>
              <a:t> </a:t>
            </a:r>
            <a:r>
              <a:rPr lang="es-ES_tradnl" dirty="0" err="1">
                <a:latin typeface="Segoe UI Light" panose="020B0502040204020203" pitchFamily="34" charset="0"/>
                <a:cs typeface="Segoe UI Light" panose="020B0502040204020203" pitchFamily="34" charset="0"/>
              </a:rPr>
              <a:t>Maker</a:t>
            </a:r>
            <a:r>
              <a:rPr lang="es-ES_tradnl" dirty="0">
                <a:latin typeface="Segoe UI Light" panose="020B0502040204020203" pitchFamily="34" charset="0"/>
                <a:cs typeface="Segoe UI Light" panose="020B0502040204020203" pitchFamily="34" charset="0"/>
              </a:rPr>
              <a:t> pasó de ser </a:t>
            </a:r>
            <a:r>
              <a:rPr lang="es-ES_tradnl" i="1" dirty="0" err="1">
                <a:latin typeface="Segoe UI Light" panose="020B0502040204020203" pitchFamily="34" charset="0"/>
                <a:cs typeface="Segoe UI Light" panose="020B0502040204020203" pitchFamily="34" charset="0"/>
              </a:rPr>
              <a:t>Preview</a:t>
            </a:r>
            <a:r>
              <a:rPr lang="es-ES_tradnl" dirty="0">
                <a:latin typeface="Segoe UI Light" panose="020B0502040204020203" pitchFamily="34" charset="0"/>
                <a:cs typeface="Segoe UI Light" panose="020B0502040204020203" pitchFamily="34" charset="0"/>
              </a:rPr>
              <a:t> a </a:t>
            </a:r>
            <a:r>
              <a:rPr lang="es-ES_tradnl" i="1" dirty="0">
                <a:latin typeface="Segoe UI Light" panose="020B0502040204020203" pitchFamily="34" charset="0"/>
                <a:cs typeface="Segoe UI Light" panose="020B0502040204020203" pitchFamily="34" charset="0"/>
              </a:rPr>
              <a:t>General </a:t>
            </a:r>
            <a:r>
              <a:rPr lang="es-ES_tradnl" i="1" dirty="0" err="1">
                <a:latin typeface="Segoe UI Light" panose="020B0502040204020203" pitchFamily="34" charset="0"/>
                <a:cs typeface="Segoe UI Light" panose="020B0502040204020203" pitchFamily="34" charset="0"/>
              </a:rPr>
              <a:t>Availability</a:t>
            </a:r>
            <a:r>
              <a:rPr lang="es-ES_tradnl" i="1" dirty="0">
                <a:latin typeface="Segoe UI Light" panose="020B0502040204020203" pitchFamily="34" charset="0"/>
                <a:cs typeface="Segoe UI Light" panose="020B0502040204020203" pitchFamily="34" charset="0"/>
              </a:rPr>
              <a:t> </a:t>
            </a:r>
            <a:r>
              <a:rPr lang="es-ES_tradnl" dirty="0">
                <a:latin typeface="Segoe UI Light" panose="020B0502040204020203" pitchFamily="34" charset="0"/>
                <a:cs typeface="Segoe UI Light" panose="020B0502040204020203" pitchFamily="34" charset="0"/>
              </a:rPr>
              <a:t>el </a:t>
            </a:r>
            <a:r>
              <a:rPr lang="es-ES_tradnl" b="1" dirty="0">
                <a:latin typeface="Segoe UI Light" panose="020B0502040204020203" pitchFamily="34" charset="0"/>
                <a:cs typeface="Segoe UI Light" panose="020B0502040204020203" pitchFamily="34" charset="0"/>
              </a:rPr>
              <a:t>7 de mayo</a:t>
            </a:r>
            <a:r>
              <a:rPr lang="es-ES_tradnl" dirty="0">
                <a:latin typeface="Segoe UI Light" panose="020B0502040204020203" pitchFamily="34" charset="0"/>
                <a:cs typeface="Segoe UI Light" panose="020B0502040204020203" pitchFamily="34" charset="0"/>
              </a:rPr>
              <a:t>.</a:t>
            </a:r>
          </a:p>
        </p:txBody>
      </p:sp>
      <p:sp>
        <p:nvSpPr>
          <p:cNvPr id="7" name="Rectángulo 6">
            <a:extLst>
              <a:ext uri="{FF2B5EF4-FFF2-40B4-BE49-F238E27FC236}">
                <a16:creationId xmlns:a16="http://schemas.microsoft.com/office/drawing/2014/main" id="{02D77FD9-B8BD-4F29-BDE7-80817EF9CF31}"/>
              </a:ext>
            </a:extLst>
          </p:cNvPr>
          <p:cNvSpPr/>
          <p:nvPr/>
        </p:nvSpPr>
        <p:spPr>
          <a:xfrm>
            <a:off x="378691" y="2074828"/>
            <a:ext cx="2868804" cy="369332"/>
          </a:xfrm>
          <a:prstGeom prst="rect">
            <a:avLst/>
          </a:prstGeom>
        </p:spPr>
        <p:txBody>
          <a:bodyPr wrap="square">
            <a:spAutoFit/>
          </a:bodyPr>
          <a:lstStyle/>
          <a:p>
            <a:pPr defTabSz="1219170">
              <a:spcBef>
                <a:spcPts val="600"/>
              </a:spcBef>
              <a:buClr>
                <a:srgbClr val="FF8C00"/>
              </a:buClr>
            </a:pPr>
            <a:r>
              <a:rPr lang="es-ES_tradnl" dirty="0">
                <a:latin typeface="Segoe UI Semibold" panose="020B0702040204020203" pitchFamily="34" charset="0"/>
                <a:cs typeface="Segoe UI Semibold" panose="020B0702040204020203" pitchFamily="34" charset="0"/>
              </a:rPr>
              <a:t>Aspectos destacados</a:t>
            </a:r>
          </a:p>
        </p:txBody>
      </p:sp>
    </p:spTree>
    <p:extLst>
      <p:ext uri="{BB962C8B-B14F-4D97-AF65-F5344CB8AC3E}">
        <p14:creationId xmlns:p14="http://schemas.microsoft.com/office/powerpoint/2010/main" val="1892285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Cambios </a:t>
            </a:r>
            <a:r>
              <a:rPr lang="en-US" dirty="0" err="1"/>
              <a:t>en</a:t>
            </a:r>
            <a:r>
              <a:rPr lang="en-US" dirty="0"/>
              <a:t> la </a:t>
            </a:r>
            <a:r>
              <a:rPr lang="en-US" dirty="0" err="1"/>
              <a:t>plataforma</a:t>
            </a:r>
            <a:r>
              <a:rPr lang="en-US" dirty="0"/>
              <a:t> </a:t>
            </a:r>
            <a:r>
              <a:rPr lang="en-US" dirty="0" err="1"/>
              <a:t>QnA</a:t>
            </a:r>
            <a:r>
              <a:rPr lang="en-US" dirty="0"/>
              <a:t> Maker</a:t>
            </a:r>
          </a:p>
        </p:txBody>
      </p:sp>
      <p:sp>
        <p:nvSpPr>
          <p:cNvPr id="8" name="Rectángulo 7">
            <a:extLst>
              <a:ext uri="{FF2B5EF4-FFF2-40B4-BE49-F238E27FC236}">
                <a16:creationId xmlns:a16="http://schemas.microsoft.com/office/drawing/2014/main" id="{EFA4F867-59E3-4C73-8A49-41801BF7C5CD}"/>
              </a:ext>
            </a:extLst>
          </p:cNvPr>
          <p:cNvSpPr/>
          <p:nvPr/>
        </p:nvSpPr>
        <p:spPr>
          <a:xfrm>
            <a:off x="378691" y="1322866"/>
            <a:ext cx="4876287" cy="369332"/>
          </a:xfrm>
          <a:prstGeom prst="rect">
            <a:avLst/>
          </a:prstGeom>
        </p:spPr>
        <p:txBody>
          <a:bodyPr wrap="square">
            <a:spAutoFit/>
          </a:bodyPr>
          <a:lstStyle/>
          <a:p>
            <a:pPr defTabSz="1219170">
              <a:spcBef>
                <a:spcPts val="600"/>
              </a:spcBef>
            </a:pPr>
            <a:r>
              <a:rPr lang="es-ES_tradnl" dirty="0">
                <a:latin typeface="Segoe UI Light" panose="020B0502040204020203" pitchFamily="34" charset="0"/>
                <a:cs typeface="Segoe UI Light" panose="020B0502040204020203" pitchFamily="34" charset="0"/>
              </a:rPr>
              <a:t>La API pasa de la versión 2.0 a la 4.0. Bien… ¿no?</a:t>
            </a:r>
          </a:p>
        </p:txBody>
      </p:sp>
      <p:pic>
        <p:nvPicPr>
          <p:cNvPr id="9" name="Imagen 8">
            <a:extLst>
              <a:ext uri="{FF2B5EF4-FFF2-40B4-BE49-F238E27FC236}">
                <a16:creationId xmlns:a16="http://schemas.microsoft.com/office/drawing/2014/main" id="{D459C3AB-74D7-4B10-B6B6-1A9A5326A104}"/>
              </a:ext>
            </a:extLst>
          </p:cNvPr>
          <p:cNvPicPr>
            <a:picLocks noChangeAspect="1"/>
          </p:cNvPicPr>
          <p:nvPr/>
        </p:nvPicPr>
        <p:blipFill>
          <a:blip r:embed="rId3"/>
          <a:stretch>
            <a:fillRect/>
          </a:stretch>
        </p:blipFill>
        <p:spPr>
          <a:xfrm>
            <a:off x="7713336" y="1692198"/>
            <a:ext cx="2096709" cy="4557833"/>
          </a:xfrm>
          <a:prstGeom prst="rect">
            <a:avLst/>
          </a:prstGeom>
        </p:spPr>
      </p:pic>
      <p:pic>
        <p:nvPicPr>
          <p:cNvPr id="10" name="Imagen 9">
            <a:extLst>
              <a:ext uri="{FF2B5EF4-FFF2-40B4-BE49-F238E27FC236}">
                <a16:creationId xmlns:a16="http://schemas.microsoft.com/office/drawing/2014/main" id="{70B2BDB9-2087-4474-8E4A-CADD901EA45F}"/>
              </a:ext>
            </a:extLst>
          </p:cNvPr>
          <p:cNvPicPr>
            <a:picLocks noChangeAspect="1"/>
          </p:cNvPicPr>
          <p:nvPr/>
        </p:nvPicPr>
        <p:blipFill>
          <a:blip r:embed="rId4"/>
          <a:stretch>
            <a:fillRect/>
          </a:stretch>
        </p:blipFill>
        <p:spPr>
          <a:xfrm>
            <a:off x="2857125" y="2405467"/>
            <a:ext cx="2104156" cy="3129667"/>
          </a:xfrm>
          <a:prstGeom prst="rect">
            <a:avLst/>
          </a:prstGeom>
        </p:spPr>
      </p:pic>
      <p:cxnSp>
        <p:nvCxnSpPr>
          <p:cNvPr id="11" name="Conector recto de flecha 10">
            <a:extLst>
              <a:ext uri="{FF2B5EF4-FFF2-40B4-BE49-F238E27FC236}">
                <a16:creationId xmlns:a16="http://schemas.microsoft.com/office/drawing/2014/main" id="{EF470DB4-FC43-4781-A1E9-6CD0BDDEC6F0}"/>
              </a:ext>
            </a:extLst>
          </p:cNvPr>
          <p:cNvCxnSpPr/>
          <p:nvPr/>
        </p:nvCxnSpPr>
        <p:spPr>
          <a:xfrm flipV="1">
            <a:off x="4968000" y="1890889"/>
            <a:ext cx="2752055" cy="716844"/>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D9E2C4C7-D198-4D25-8EF8-0C5CD8E2662F}"/>
              </a:ext>
            </a:extLst>
          </p:cNvPr>
          <p:cNvCxnSpPr/>
          <p:nvPr/>
        </p:nvCxnSpPr>
        <p:spPr>
          <a:xfrm flipV="1">
            <a:off x="4966928" y="2218262"/>
            <a:ext cx="2752055" cy="716844"/>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CFD19723-39C2-425B-A229-1C56438AA4E1}"/>
              </a:ext>
            </a:extLst>
          </p:cNvPr>
          <p:cNvCxnSpPr/>
          <p:nvPr/>
        </p:nvCxnSpPr>
        <p:spPr>
          <a:xfrm flipV="1">
            <a:off x="4968000" y="2551280"/>
            <a:ext cx="2752055" cy="716844"/>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89B47CEF-25FA-4254-9C4C-9052DE6A93B5}"/>
              </a:ext>
            </a:extLst>
          </p:cNvPr>
          <p:cNvCxnSpPr/>
          <p:nvPr/>
        </p:nvCxnSpPr>
        <p:spPr>
          <a:xfrm flipV="1">
            <a:off x="4969052" y="2899170"/>
            <a:ext cx="2752055" cy="716844"/>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12A10F94-B234-47B2-8E90-A3983A189912}"/>
              </a:ext>
            </a:extLst>
          </p:cNvPr>
          <p:cNvCxnSpPr>
            <a:cxnSpLocks/>
          </p:cNvCxnSpPr>
          <p:nvPr/>
        </p:nvCxnSpPr>
        <p:spPr>
          <a:xfrm>
            <a:off x="4968000" y="5013766"/>
            <a:ext cx="2752055" cy="407469"/>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74DFDD45-AF14-4B83-9416-45FFC5A5975A}"/>
              </a:ext>
            </a:extLst>
          </p:cNvPr>
          <p:cNvCxnSpPr>
            <a:cxnSpLocks/>
          </p:cNvCxnSpPr>
          <p:nvPr/>
        </p:nvCxnSpPr>
        <p:spPr>
          <a:xfrm>
            <a:off x="4968000" y="5336654"/>
            <a:ext cx="2752055" cy="692080"/>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C94EFE42-346C-4408-B5BC-093E7C4B8B21}"/>
              </a:ext>
            </a:extLst>
          </p:cNvPr>
          <p:cNvCxnSpPr>
            <a:cxnSpLocks/>
          </p:cNvCxnSpPr>
          <p:nvPr/>
        </p:nvCxnSpPr>
        <p:spPr>
          <a:xfrm>
            <a:off x="4974929" y="4302707"/>
            <a:ext cx="2745126" cy="431835"/>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7ECAF93B-1B63-49C1-A6D8-D52A1CAF891A}"/>
              </a:ext>
            </a:extLst>
          </p:cNvPr>
          <p:cNvSpPr/>
          <p:nvPr/>
        </p:nvSpPr>
        <p:spPr>
          <a:xfrm>
            <a:off x="4883311" y="3798240"/>
            <a:ext cx="415499" cy="369332"/>
          </a:xfrm>
          <a:prstGeom prst="rect">
            <a:avLst/>
          </a:prstGeom>
        </p:spPr>
        <p:txBody>
          <a:bodyPr wrap="none">
            <a:spAutoFit/>
          </a:bodyPr>
          <a:lstStyle/>
          <a:p>
            <a:pPr algn="ctr"/>
            <a:r>
              <a:rPr lang="es-ES" dirty="0">
                <a:solidFill>
                  <a:srgbClr val="FF0000"/>
                </a:solidFill>
                <a:latin typeface="Fabric MDL2 Assets" panose="050A0102010101010101" pitchFamily="18" charset="0"/>
              </a:rPr>
              <a:t></a:t>
            </a:r>
            <a:endParaRPr lang="es-ES_tradnl" sz="3200" dirty="0">
              <a:solidFill>
                <a:srgbClr val="FF0000"/>
              </a:solidFill>
            </a:endParaRPr>
          </a:p>
        </p:txBody>
      </p:sp>
      <p:sp>
        <p:nvSpPr>
          <p:cNvPr id="19" name="Rectángulo 18">
            <a:extLst>
              <a:ext uri="{FF2B5EF4-FFF2-40B4-BE49-F238E27FC236}">
                <a16:creationId xmlns:a16="http://schemas.microsoft.com/office/drawing/2014/main" id="{BDB8DED0-A05F-4EA1-9908-2AAAAF74105E}"/>
              </a:ext>
            </a:extLst>
          </p:cNvPr>
          <p:cNvSpPr/>
          <p:nvPr/>
        </p:nvSpPr>
        <p:spPr>
          <a:xfrm>
            <a:off x="4894076" y="4482883"/>
            <a:ext cx="415499" cy="369332"/>
          </a:xfrm>
          <a:prstGeom prst="rect">
            <a:avLst/>
          </a:prstGeom>
        </p:spPr>
        <p:txBody>
          <a:bodyPr wrap="none">
            <a:spAutoFit/>
          </a:bodyPr>
          <a:lstStyle/>
          <a:p>
            <a:pPr algn="ctr"/>
            <a:r>
              <a:rPr lang="es-ES" dirty="0">
                <a:solidFill>
                  <a:srgbClr val="FF0000"/>
                </a:solidFill>
                <a:latin typeface="Fabric MDL2 Assets" panose="050A0102010101010101" pitchFamily="18" charset="0"/>
              </a:rPr>
              <a:t></a:t>
            </a:r>
            <a:endParaRPr lang="es-ES_tradnl" sz="3200" dirty="0">
              <a:solidFill>
                <a:srgbClr val="FF0000"/>
              </a:solidFill>
            </a:endParaRPr>
          </a:p>
        </p:txBody>
      </p:sp>
    </p:spTree>
    <p:extLst>
      <p:ext uri="{BB962C8B-B14F-4D97-AF65-F5344CB8AC3E}">
        <p14:creationId xmlns:p14="http://schemas.microsoft.com/office/powerpoint/2010/main" val="168866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outVertical)">
                                      <p:cBhvr>
                                        <p:cTn id="17" dur="500"/>
                                        <p:tgtEl>
                                          <p:spTgt spid="11"/>
                                        </p:tgtEl>
                                      </p:cBhvr>
                                    </p:animEffect>
                                  </p:childTnLst>
                                </p:cTn>
                              </p:par>
                              <p:par>
                                <p:cTn id="18" presetID="16" presetClass="entr" presetSubtype="37"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outVertical)">
                                      <p:cBhvr>
                                        <p:cTn id="20" dur="500"/>
                                        <p:tgtEl>
                                          <p:spTgt spid="12"/>
                                        </p:tgtEl>
                                      </p:cBhvr>
                                    </p:animEffect>
                                  </p:childTnLst>
                                </p:cTn>
                              </p:par>
                              <p:par>
                                <p:cTn id="21" presetID="16" presetClass="entr" presetSubtype="37"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outVertical)">
                                      <p:cBhvr>
                                        <p:cTn id="23" dur="500"/>
                                        <p:tgtEl>
                                          <p:spTgt spid="13"/>
                                        </p:tgtEl>
                                      </p:cBhvr>
                                    </p:animEffect>
                                  </p:childTnLst>
                                </p:cTn>
                              </p:par>
                              <p:par>
                                <p:cTn id="24" presetID="16" presetClass="entr" presetSubtype="37"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outVertical)">
                                      <p:cBhvr>
                                        <p:cTn id="26" dur="500"/>
                                        <p:tgtEl>
                                          <p:spTgt spid="14"/>
                                        </p:tgtEl>
                                      </p:cBhvr>
                                    </p:animEffect>
                                  </p:childTnLst>
                                </p:cTn>
                              </p:par>
                              <p:par>
                                <p:cTn id="27" presetID="16" presetClass="entr" presetSubtype="37"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arn(outVertical)">
                                      <p:cBhvr>
                                        <p:cTn id="29" dur="500"/>
                                        <p:tgtEl>
                                          <p:spTgt spid="17"/>
                                        </p:tgtEl>
                                      </p:cBhvr>
                                    </p:animEffect>
                                  </p:childTnLst>
                                </p:cTn>
                              </p:par>
                              <p:par>
                                <p:cTn id="30" presetID="16" presetClass="entr" presetSubtype="37"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outVertical)">
                                      <p:cBhvr>
                                        <p:cTn id="32" dur="500"/>
                                        <p:tgtEl>
                                          <p:spTgt spid="15"/>
                                        </p:tgtEl>
                                      </p:cBhvr>
                                    </p:animEffect>
                                  </p:childTnLst>
                                </p:cTn>
                              </p:par>
                              <p:par>
                                <p:cTn id="33" presetID="16" presetClass="entr" presetSubtype="37"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outVertic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1000" fill="hold"/>
                                        <p:tgtEl>
                                          <p:spTgt spid="18"/>
                                        </p:tgtEl>
                                        <p:attrNameLst>
                                          <p:attrName>ppt_w</p:attrName>
                                        </p:attrNameLst>
                                      </p:cBhvr>
                                      <p:tavLst>
                                        <p:tav tm="0">
                                          <p:val>
                                            <p:fltVal val="0"/>
                                          </p:val>
                                        </p:tav>
                                        <p:tav tm="100000">
                                          <p:val>
                                            <p:strVal val="#ppt_w"/>
                                          </p:val>
                                        </p:tav>
                                      </p:tavLst>
                                    </p:anim>
                                    <p:anim calcmode="lin" valueType="num">
                                      <p:cBhvr>
                                        <p:cTn id="41" dur="1000" fill="hold"/>
                                        <p:tgtEl>
                                          <p:spTgt spid="18"/>
                                        </p:tgtEl>
                                        <p:attrNameLst>
                                          <p:attrName>ppt_h</p:attrName>
                                        </p:attrNameLst>
                                      </p:cBhvr>
                                      <p:tavLst>
                                        <p:tav tm="0">
                                          <p:val>
                                            <p:fltVal val="0"/>
                                          </p:val>
                                        </p:tav>
                                        <p:tav tm="100000">
                                          <p:val>
                                            <p:strVal val="#ppt_h"/>
                                          </p:val>
                                        </p:tav>
                                      </p:tavLst>
                                    </p:anim>
                                    <p:animEffect transition="in" filter="fade">
                                      <p:cBhvr>
                                        <p:cTn id="42" dur="1000"/>
                                        <p:tgtEl>
                                          <p:spTgt spid="18"/>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1000" fill="hold"/>
                                        <p:tgtEl>
                                          <p:spTgt spid="19"/>
                                        </p:tgtEl>
                                        <p:attrNameLst>
                                          <p:attrName>ppt_w</p:attrName>
                                        </p:attrNameLst>
                                      </p:cBhvr>
                                      <p:tavLst>
                                        <p:tav tm="0">
                                          <p:val>
                                            <p:fltVal val="0"/>
                                          </p:val>
                                        </p:tav>
                                        <p:tav tm="100000">
                                          <p:val>
                                            <p:strVal val="#ppt_w"/>
                                          </p:val>
                                        </p:tav>
                                      </p:tavLst>
                                    </p:anim>
                                    <p:anim calcmode="lin" valueType="num">
                                      <p:cBhvr>
                                        <p:cTn id="46" dur="1000" fill="hold"/>
                                        <p:tgtEl>
                                          <p:spTgt spid="19"/>
                                        </p:tgtEl>
                                        <p:attrNameLst>
                                          <p:attrName>ppt_h</p:attrName>
                                        </p:attrNameLst>
                                      </p:cBhvr>
                                      <p:tavLst>
                                        <p:tav tm="0">
                                          <p:val>
                                            <p:fltVal val="0"/>
                                          </p:val>
                                        </p:tav>
                                        <p:tav tm="100000">
                                          <p:val>
                                            <p:strVal val="#ppt_h"/>
                                          </p:val>
                                        </p:tav>
                                      </p:tavLst>
                                    </p:anim>
                                    <p:animEffect transition="in" filter="fade">
                                      <p:cBhvr>
                                        <p:cTn id="47" dur="1000"/>
                                        <p:tgtEl>
                                          <p:spTgt spid="19"/>
                                        </p:tgtEl>
                                      </p:cBhvr>
                                    </p:animEffect>
                                  </p:childTnLst>
                                </p:cTn>
                              </p:par>
                            </p:childTnLst>
                          </p:cTn>
                        </p:par>
                        <p:par>
                          <p:cTn id="48" fill="hold">
                            <p:stCondLst>
                              <p:cond delay="1000"/>
                            </p:stCondLst>
                            <p:childTnLst>
                              <p:par>
                                <p:cTn id="49" presetID="26" presetClass="emph" presetSubtype="0" fill="hold" grpId="1" nodeType="afterEffect">
                                  <p:stCondLst>
                                    <p:cond delay="0"/>
                                  </p:stCondLst>
                                  <p:childTnLst>
                                    <p:animEffect transition="out" filter="fade">
                                      <p:cBhvr>
                                        <p:cTn id="50" dur="500" tmFilter="0, 0; .2, .5; .8, .5; 1, 0"/>
                                        <p:tgtEl>
                                          <p:spTgt spid="18"/>
                                        </p:tgtEl>
                                      </p:cBhvr>
                                    </p:animEffect>
                                    <p:animScale>
                                      <p:cBhvr>
                                        <p:cTn id="51" dur="250" autoRev="1" fill="hold"/>
                                        <p:tgtEl>
                                          <p:spTgt spid="18"/>
                                        </p:tgtEl>
                                      </p:cBhvr>
                                      <p:by x="105000" y="105000"/>
                                    </p:animScale>
                                  </p:childTnLst>
                                </p:cTn>
                              </p:par>
                              <p:par>
                                <p:cTn id="52" presetID="26" presetClass="emph" presetSubtype="0" fill="hold" grpId="1" nodeType="withEffect">
                                  <p:stCondLst>
                                    <p:cond delay="0"/>
                                  </p:stCondLst>
                                  <p:childTnLst>
                                    <p:animEffect transition="out" filter="fade">
                                      <p:cBhvr>
                                        <p:cTn id="53" dur="500" tmFilter="0, 0; .2, .5; .8, .5; 1, 0"/>
                                        <p:tgtEl>
                                          <p:spTgt spid="19"/>
                                        </p:tgtEl>
                                      </p:cBhvr>
                                    </p:animEffect>
                                    <p:animScale>
                                      <p:cBhvr>
                                        <p:cTn id="54" dur="250" autoRev="1" fill="hold"/>
                                        <p:tgtEl>
                                          <p:spTgt spid="19"/>
                                        </p:tgtEl>
                                      </p:cBhvr>
                                      <p:by x="105000" y="105000"/>
                                    </p:animScale>
                                  </p:childTnLst>
                                </p:cTn>
                              </p:par>
                            </p:childTnLst>
                          </p:cTn>
                        </p:par>
                        <p:par>
                          <p:cTn id="55" fill="hold">
                            <p:stCondLst>
                              <p:cond delay="1500"/>
                            </p:stCondLst>
                            <p:childTnLst>
                              <p:par>
                                <p:cTn id="56" presetID="26" presetClass="emph" presetSubtype="0" fill="hold" grpId="2" nodeType="afterEffect">
                                  <p:stCondLst>
                                    <p:cond delay="0"/>
                                  </p:stCondLst>
                                  <p:childTnLst>
                                    <p:animEffect transition="out" filter="fade">
                                      <p:cBhvr>
                                        <p:cTn id="57" dur="500" tmFilter="0, 0; .2, .5; .8, .5; 1, 0"/>
                                        <p:tgtEl>
                                          <p:spTgt spid="18"/>
                                        </p:tgtEl>
                                      </p:cBhvr>
                                    </p:animEffect>
                                    <p:animScale>
                                      <p:cBhvr>
                                        <p:cTn id="58" dur="250" autoRev="1" fill="hold"/>
                                        <p:tgtEl>
                                          <p:spTgt spid="18"/>
                                        </p:tgtEl>
                                      </p:cBhvr>
                                      <p:by x="105000" y="105000"/>
                                    </p:animScale>
                                  </p:childTnLst>
                                </p:cTn>
                              </p:par>
                              <p:par>
                                <p:cTn id="59" presetID="26" presetClass="emph" presetSubtype="0" fill="hold" grpId="2" nodeType="withEffect">
                                  <p:stCondLst>
                                    <p:cond delay="0"/>
                                  </p:stCondLst>
                                  <p:childTnLst>
                                    <p:animEffect transition="out" filter="fade">
                                      <p:cBhvr>
                                        <p:cTn id="60" dur="500" tmFilter="0, 0; .2, .5; .8, .5; 1, 0"/>
                                        <p:tgtEl>
                                          <p:spTgt spid="19"/>
                                        </p:tgtEl>
                                      </p:cBhvr>
                                    </p:animEffect>
                                    <p:animScale>
                                      <p:cBhvr>
                                        <p:cTn id="61"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8" grpId="2"/>
      <p:bldP spid="19" grpId="0"/>
      <p:bldP spid="19" grpId="1"/>
      <p:bldP spid="19" grpId="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Imagen que contiene exterior, cielo, animal, raya&#10;&#10;Descripción generada con confianza muy alta">
            <a:extLst>
              <a:ext uri="{FF2B5EF4-FFF2-40B4-BE49-F238E27FC236}">
                <a16:creationId xmlns:a16="http://schemas.microsoft.com/office/drawing/2014/main" id="{02C07950-E445-4309-A1E9-19DDCE9103A4}"/>
              </a:ext>
            </a:extLst>
          </p:cNvPr>
          <p:cNvPicPr>
            <a:picLocks noGrp="1" noChangeAspect="1"/>
          </p:cNvPicPr>
          <p:nvPr>
            <p:ph type="pic" sz="quarter" idx="14"/>
          </p:nvPr>
        </p:nvPicPr>
        <p:blipFill>
          <a:blip r:embed="rId3"/>
          <a:srcRect l="25521" r="25521"/>
          <a:stretch>
            <a:fillRect/>
          </a:stretch>
        </p:blipFill>
        <p:spPr/>
      </p:pic>
      <p:sp>
        <p:nvSpPr>
          <p:cNvPr id="10" name="Marcador de texto 3">
            <a:extLst>
              <a:ext uri="{FF2B5EF4-FFF2-40B4-BE49-F238E27FC236}">
                <a16:creationId xmlns:a16="http://schemas.microsoft.com/office/drawing/2014/main" id="{2C454360-5C35-4D1B-B5C4-A16969C22BF8}"/>
              </a:ext>
            </a:extLst>
          </p:cNvPr>
          <p:cNvSpPr txBox="1">
            <a:spLocks/>
          </p:cNvSpPr>
          <p:nvPr/>
        </p:nvSpPr>
        <p:spPr>
          <a:xfrm>
            <a:off x="6372111" y="1600201"/>
            <a:ext cx="5434948" cy="1178442"/>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ct val="20000"/>
              </a:spcBef>
              <a:spcAft>
                <a:spcPts val="0"/>
              </a:spcAft>
              <a:buClrTx/>
              <a:buSzPct val="80000"/>
              <a:buFont typeface="Arial" pitchFamily="34" charset="0"/>
              <a:buNone/>
              <a:tabLst/>
              <a:defRPr sz="3001" b="0" kern="1200" cap="none" spc="-53" baseline="0">
                <a:gradFill>
                  <a:gsLst>
                    <a:gs pos="100000">
                      <a:schemeClr val="bg1"/>
                    </a:gs>
                    <a:gs pos="0">
                      <a:schemeClr val="bg1"/>
                    </a:gs>
                  </a:gsLst>
                  <a:lin ang="5400000" scaled="0"/>
                </a:gradFill>
                <a:latin typeface="+mj-lt"/>
                <a:ea typeface="+mn-ea"/>
                <a:cs typeface="+mn-cs"/>
              </a:defRPr>
            </a:lvl1pPr>
            <a:lvl2pPr marL="457242"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2026" b="1" kern="1200" spc="0" baseline="0">
                <a:solidFill>
                  <a:srgbClr val="333333"/>
                </a:solidFill>
                <a:latin typeface="+mn-lt"/>
                <a:ea typeface="+mn-ea"/>
                <a:cs typeface="+mn-cs"/>
              </a:defRPr>
            </a:lvl2pPr>
            <a:lvl3pPr marL="914484"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800" b="1" kern="1200" spc="0" baseline="0">
                <a:solidFill>
                  <a:srgbClr val="333333"/>
                </a:solidFill>
                <a:latin typeface="+mn-lt"/>
                <a:ea typeface="+mn-ea"/>
                <a:cs typeface="+mn-cs"/>
              </a:defRPr>
            </a:lvl3pPr>
            <a:lvl4pPr marL="1371726"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75" b="1" kern="1200" spc="0" baseline="0">
                <a:solidFill>
                  <a:srgbClr val="333333"/>
                </a:solidFill>
                <a:latin typeface="+mn-lt"/>
                <a:ea typeface="+mn-ea"/>
                <a:cs typeface="+mn-cs"/>
              </a:defRPr>
            </a:lvl4pPr>
            <a:lvl5pPr marL="1828967"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75" b="1" kern="1200" spc="0" baseline="0">
                <a:solidFill>
                  <a:srgbClr val="333333"/>
                </a:solidFill>
                <a:latin typeface="+mn-lt"/>
                <a:ea typeface="+mn-ea"/>
                <a:cs typeface="+mn-cs"/>
              </a:defRPr>
            </a:lvl5pPr>
            <a:lvl6pPr marL="2286210" indent="0" algn="l" defTabSz="685955" rtl="0" eaLnBrk="1" latinLnBrk="0" hangingPunct="1">
              <a:spcBef>
                <a:spcPct val="20000"/>
              </a:spcBef>
              <a:buFont typeface="Arial" pitchFamily="34" charset="0"/>
              <a:buNone/>
              <a:defRPr sz="1575" b="1" kern="1200">
                <a:solidFill>
                  <a:schemeClr val="tx1"/>
                </a:solidFill>
                <a:latin typeface="+mn-lt"/>
                <a:ea typeface="+mn-ea"/>
                <a:cs typeface="+mn-cs"/>
              </a:defRPr>
            </a:lvl6pPr>
            <a:lvl7pPr marL="2743451" indent="0" algn="l" defTabSz="685955" rtl="0" eaLnBrk="1" latinLnBrk="0" hangingPunct="1">
              <a:spcBef>
                <a:spcPct val="20000"/>
              </a:spcBef>
              <a:buFont typeface="Arial" pitchFamily="34" charset="0"/>
              <a:buNone/>
              <a:defRPr sz="1575" b="1" kern="1200">
                <a:solidFill>
                  <a:schemeClr val="tx1"/>
                </a:solidFill>
                <a:latin typeface="+mn-lt"/>
                <a:ea typeface="+mn-ea"/>
                <a:cs typeface="+mn-cs"/>
              </a:defRPr>
            </a:lvl7pPr>
            <a:lvl8pPr marL="3200693" indent="0" algn="l" defTabSz="685955" rtl="0" eaLnBrk="1" latinLnBrk="0" hangingPunct="1">
              <a:spcBef>
                <a:spcPct val="20000"/>
              </a:spcBef>
              <a:buFont typeface="Arial" pitchFamily="34" charset="0"/>
              <a:buNone/>
              <a:defRPr sz="1575" b="1" kern="1200">
                <a:solidFill>
                  <a:schemeClr val="tx1"/>
                </a:solidFill>
                <a:latin typeface="+mn-lt"/>
                <a:ea typeface="+mn-ea"/>
                <a:cs typeface="+mn-cs"/>
              </a:defRPr>
            </a:lvl8pPr>
            <a:lvl9pPr marL="3657935" indent="0" algn="l" defTabSz="685955" rtl="0" eaLnBrk="1" latinLnBrk="0" hangingPunct="1">
              <a:spcBef>
                <a:spcPct val="20000"/>
              </a:spcBef>
              <a:buFont typeface="Arial" pitchFamily="34" charset="0"/>
              <a:buNone/>
              <a:defRPr sz="1575" b="1" kern="1200">
                <a:solidFill>
                  <a:schemeClr val="tx1"/>
                </a:solidFill>
                <a:latin typeface="+mn-lt"/>
                <a:ea typeface="+mn-ea"/>
                <a:cs typeface="+mn-cs"/>
              </a:defRPr>
            </a:lvl9pPr>
          </a:lstStyle>
          <a:p>
            <a:pPr algn="ctr"/>
            <a:r>
              <a:rPr lang="en-US" sz="4000" dirty="0" err="1"/>
              <a:t>Aquí</a:t>
            </a:r>
            <a:r>
              <a:rPr lang="en-US" sz="4000" dirty="0"/>
              <a:t> </a:t>
            </a:r>
            <a:r>
              <a:rPr lang="en-US" sz="4000" dirty="0" err="1"/>
              <a:t>llega</a:t>
            </a:r>
            <a:r>
              <a:rPr lang="en-US" sz="4000" dirty="0"/>
              <a:t> la caballeria…</a:t>
            </a:r>
            <a:endParaRPr lang="es-ES_tradnl" sz="4000" dirty="0"/>
          </a:p>
        </p:txBody>
      </p:sp>
      <p:sp>
        <p:nvSpPr>
          <p:cNvPr id="14" name="Marcador de contenido 13">
            <a:extLst>
              <a:ext uri="{FF2B5EF4-FFF2-40B4-BE49-F238E27FC236}">
                <a16:creationId xmlns:a16="http://schemas.microsoft.com/office/drawing/2014/main" id="{98F12EAB-EFF7-451D-9309-1C5FD699551D}"/>
              </a:ext>
            </a:extLst>
          </p:cNvPr>
          <p:cNvSpPr>
            <a:spLocks noGrp="1"/>
          </p:cNvSpPr>
          <p:nvPr>
            <p:ph sz="quarter" idx="13"/>
          </p:nvPr>
        </p:nvSpPr>
        <p:spPr>
          <a:xfrm>
            <a:off x="6209076" y="5088140"/>
            <a:ext cx="5445583" cy="609398"/>
          </a:xfrm>
        </p:spPr>
        <p:txBody>
          <a:bodyPr/>
          <a:lstStyle/>
          <a:p>
            <a:pPr algn="ctr"/>
            <a:r>
              <a:rPr lang="es-ES_tradnl" sz="4800" b="1" dirty="0"/>
              <a:t>DEMO!</a:t>
            </a:r>
          </a:p>
        </p:txBody>
      </p:sp>
    </p:spTree>
    <p:extLst>
      <p:ext uri="{BB962C8B-B14F-4D97-AF65-F5344CB8AC3E}">
        <p14:creationId xmlns:p14="http://schemas.microsoft.com/office/powerpoint/2010/main" val="2718223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Conclusiones</a:t>
            </a:r>
            <a:endParaRPr lang="en-US" dirty="0"/>
          </a:p>
        </p:txBody>
      </p:sp>
      <p:sp>
        <p:nvSpPr>
          <p:cNvPr id="9" name="Rectángulo 8">
            <a:extLst>
              <a:ext uri="{FF2B5EF4-FFF2-40B4-BE49-F238E27FC236}">
                <a16:creationId xmlns:a16="http://schemas.microsoft.com/office/drawing/2014/main" id="{B92FD717-83C2-4A48-87EA-AC907AD2060B}"/>
              </a:ext>
            </a:extLst>
          </p:cNvPr>
          <p:cNvSpPr/>
          <p:nvPr/>
        </p:nvSpPr>
        <p:spPr>
          <a:xfrm>
            <a:off x="372318" y="1287220"/>
            <a:ext cx="5723682" cy="1702710"/>
          </a:xfrm>
          <a:prstGeom prst="rect">
            <a:avLst/>
          </a:prstGeom>
        </p:spPr>
        <p:txBody>
          <a:bodyPr wrap="square">
            <a:spAutoFit/>
          </a:bodyPr>
          <a:lstStyle/>
          <a:p>
            <a:pPr defTabSz="1219170">
              <a:lnSpc>
                <a:spcPct val="150000"/>
              </a:lnSpc>
              <a:spcBef>
                <a:spcPts val="600"/>
              </a:spcBef>
            </a:pPr>
            <a:r>
              <a:rPr lang="es-ES" dirty="0">
                <a:latin typeface="Segoe UI Light" panose="020B0502040204020203" pitchFamily="34" charset="0"/>
                <a:cs typeface="Segoe UI Light" panose="020B0502040204020203" pitchFamily="34" charset="0"/>
              </a:rPr>
              <a:t>Permitir a los usuarios la posibilidad de disponer de tecnología al alcance de la mano y formar parte de ella es la visión de una inteligencia artificial integrada dentro de los digital </a:t>
            </a:r>
            <a:r>
              <a:rPr lang="es-ES" dirty="0" err="1">
                <a:latin typeface="Segoe UI Light" panose="020B0502040204020203" pitchFamily="34" charset="0"/>
                <a:cs typeface="Segoe UI Light" panose="020B0502040204020203" pitchFamily="34" charset="0"/>
              </a:rPr>
              <a:t>workplaces</a:t>
            </a:r>
            <a:r>
              <a:rPr lang="es-ES" dirty="0">
                <a:latin typeface="Segoe UI Light" panose="020B0502040204020203" pitchFamily="34" charset="0"/>
                <a:cs typeface="Segoe UI Light" panose="020B0502040204020203" pitchFamily="34" charset="0"/>
              </a:rPr>
              <a:t> de las empresas.</a:t>
            </a:r>
          </a:p>
        </p:txBody>
      </p:sp>
      <p:sp>
        <p:nvSpPr>
          <p:cNvPr id="10" name="Rectángulo 9">
            <a:extLst>
              <a:ext uri="{FF2B5EF4-FFF2-40B4-BE49-F238E27FC236}">
                <a16:creationId xmlns:a16="http://schemas.microsoft.com/office/drawing/2014/main" id="{80EE140E-3018-42C0-8E01-F186451E9E51}"/>
              </a:ext>
            </a:extLst>
          </p:cNvPr>
          <p:cNvSpPr/>
          <p:nvPr/>
        </p:nvSpPr>
        <p:spPr>
          <a:xfrm>
            <a:off x="372318" y="3253607"/>
            <a:ext cx="5723682" cy="2118209"/>
          </a:xfrm>
          <a:prstGeom prst="rect">
            <a:avLst/>
          </a:prstGeom>
        </p:spPr>
        <p:txBody>
          <a:bodyPr wrap="square">
            <a:spAutoFit/>
          </a:bodyPr>
          <a:lstStyle/>
          <a:p>
            <a:pPr defTabSz="1219170">
              <a:lnSpc>
                <a:spcPct val="150000"/>
              </a:lnSpc>
              <a:spcBef>
                <a:spcPts val="600"/>
              </a:spcBef>
            </a:pPr>
            <a:r>
              <a:rPr lang="es-ES" dirty="0">
                <a:latin typeface="Segoe UI Light" panose="020B0502040204020203" pitchFamily="34" charset="0"/>
                <a:cs typeface="Segoe UI Light" panose="020B0502040204020203" pitchFamily="34" charset="0"/>
              </a:rPr>
              <a:t>Con los servicios de Azure Cognitive Services y Bot Framework podemos construir chatbots en cuestión de minutos para integrarlo en múltiples plataformas e interactuar con la información de una forma más natural mejorando, en todo momento, la experiencia del usuario.</a:t>
            </a:r>
          </a:p>
        </p:txBody>
      </p:sp>
      <p:pic>
        <p:nvPicPr>
          <p:cNvPr id="12" name="Imagen 11">
            <a:extLst>
              <a:ext uri="{FF2B5EF4-FFF2-40B4-BE49-F238E27FC236}">
                <a16:creationId xmlns:a16="http://schemas.microsoft.com/office/drawing/2014/main" id="{8B40B91A-E893-43A4-A411-C2448F909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5077" y="2926207"/>
            <a:ext cx="4623531" cy="1155883"/>
          </a:xfrm>
          <a:prstGeom prst="rect">
            <a:avLst/>
          </a:prstGeom>
        </p:spPr>
      </p:pic>
    </p:spTree>
    <p:extLst>
      <p:ext uri="{BB962C8B-B14F-4D97-AF65-F5344CB8AC3E}">
        <p14:creationId xmlns:p14="http://schemas.microsoft.com/office/powerpoint/2010/main" val="1510971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Referencias</a:t>
            </a:r>
            <a:endParaRPr lang="en-US" dirty="0"/>
          </a:p>
        </p:txBody>
      </p:sp>
      <p:sp>
        <p:nvSpPr>
          <p:cNvPr id="5" name="Rectángulo 4">
            <a:extLst>
              <a:ext uri="{FF2B5EF4-FFF2-40B4-BE49-F238E27FC236}">
                <a16:creationId xmlns:a16="http://schemas.microsoft.com/office/drawing/2014/main" id="{43FF48D1-01F4-45CE-92E6-CDD9C63AB22F}"/>
              </a:ext>
            </a:extLst>
          </p:cNvPr>
          <p:cNvSpPr/>
          <p:nvPr/>
        </p:nvSpPr>
        <p:spPr>
          <a:xfrm>
            <a:off x="334241" y="4940524"/>
            <a:ext cx="5864022" cy="492443"/>
          </a:xfrm>
          <a:prstGeom prst="rect">
            <a:avLst/>
          </a:prstGeom>
        </p:spPr>
        <p:txBody>
          <a:bodyPr wrap="square">
            <a:spAutoFit/>
          </a:bodyPr>
          <a:lstStyle/>
          <a:p>
            <a:pPr defTabSz="1219170">
              <a:spcBef>
                <a:spcPts val="600"/>
              </a:spcBef>
            </a:pPr>
            <a:r>
              <a:rPr lang="es-ES" sz="1400" dirty="0" err="1">
                <a:latin typeface="Segoe UI Light" panose="020B0502040204020203" pitchFamily="34" charset="0"/>
                <a:cs typeface="Segoe UI Light" panose="020B0502040204020203" pitchFamily="34" charset="0"/>
              </a:rPr>
              <a:t>Connect</a:t>
            </a:r>
            <a:r>
              <a:rPr lang="es-ES" sz="1400" dirty="0">
                <a:latin typeface="Segoe UI Light" panose="020B0502040204020203" pitchFamily="34" charset="0"/>
                <a:cs typeface="Segoe UI Light" panose="020B0502040204020203" pitchFamily="34" charset="0"/>
              </a:rPr>
              <a:t> a </a:t>
            </a:r>
            <a:r>
              <a:rPr lang="es-ES" sz="1400" dirty="0" err="1">
                <a:latin typeface="Segoe UI Light" panose="020B0502040204020203" pitchFamily="34" charset="0"/>
                <a:cs typeface="Segoe UI Light" panose="020B0502040204020203" pitchFamily="34" charset="0"/>
              </a:rPr>
              <a:t>bot</a:t>
            </a:r>
            <a:r>
              <a:rPr lang="es-ES" sz="1400" dirty="0">
                <a:latin typeface="Segoe UI Light" panose="020B0502040204020203" pitchFamily="34" charset="0"/>
                <a:cs typeface="Segoe UI Light" panose="020B0502040204020203" pitchFamily="34" charset="0"/>
              </a:rPr>
              <a:t> to </a:t>
            </a:r>
            <a:r>
              <a:rPr lang="es-ES" sz="1400" dirty="0" err="1">
                <a:latin typeface="Segoe UI Light" panose="020B0502040204020203" pitchFamily="34" charset="0"/>
                <a:cs typeface="Segoe UI Light" panose="020B0502040204020203" pitchFamily="34" charset="0"/>
              </a:rPr>
              <a:t>Direct</a:t>
            </a:r>
            <a:r>
              <a:rPr lang="es-ES" sz="1400" dirty="0">
                <a:latin typeface="Segoe UI Light" panose="020B0502040204020203" pitchFamily="34" charset="0"/>
                <a:cs typeface="Segoe UI Light" panose="020B0502040204020203" pitchFamily="34" charset="0"/>
              </a:rPr>
              <a:t> Line:</a:t>
            </a:r>
            <a:br>
              <a:rPr lang="es-ES" sz="1400" dirty="0">
                <a:latin typeface="Segoe UI Light" panose="020B0502040204020203" pitchFamily="34" charset="0"/>
                <a:cs typeface="Segoe UI Light" panose="020B0502040204020203" pitchFamily="34" charset="0"/>
              </a:rPr>
            </a:br>
            <a:r>
              <a:rPr lang="es-ES" sz="1200" dirty="0">
                <a:latin typeface="Segoe UI Light" panose="020B0502040204020203" pitchFamily="34" charset="0"/>
                <a:cs typeface="Segoe UI Light" panose="020B0502040204020203" pitchFamily="34" charset="0"/>
                <a:hlinkClick r:id="rId3"/>
              </a:rPr>
              <a:t>https://docs.microsoft.com/en-us/bot-framework/bot-service-channel-connect-directline</a:t>
            </a:r>
            <a:endParaRPr lang="es-ES" sz="1200" dirty="0">
              <a:latin typeface="Segoe UI Light" panose="020B0502040204020203" pitchFamily="34" charset="0"/>
              <a:cs typeface="Segoe UI Light" panose="020B0502040204020203" pitchFamily="34" charset="0"/>
            </a:endParaRPr>
          </a:p>
        </p:txBody>
      </p:sp>
      <p:sp>
        <p:nvSpPr>
          <p:cNvPr id="6" name="Rectángulo 5">
            <a:extLst>
              <a:ext uri="{FF2B5EF4-FFF2-40B4-BE49-F238E27FC236}">
                <a16:creationId xmlns:a16="http://schemas.microsoft.com/office/drawing/2014/main" id="{557F7030-CC5A-44A7-ADC9-753644772198}"/>
              </a:ext>
            </a:extLst>
          </p:cNvPr>
          <p:cNvSpPr/>
          <p:nvPr/>
        </p:nvSpPr>
        <p:spPr>
          <a:xfrm rot="-900000">
            <a:off x="7320659" y="3425884"/>
            <a:ext cx="3741730" cy="646331"/>
          </a:xfrm>
          <a:prstGeom prst="rect">
            <a:avLst/>
          </a:prstGeom>
        </p:spPr>
        <p:txBody>
          <a:bodyPr wrap="none">
            <a:spAutoFit/>
          </a:bodyPr>
          <a:lstStyle/>
          <a:p>
            <a:pPr algn="ctr"/>
            <a:r>
              <a:rPr lang="es-ES" sz="3600" b="1" dirty="0" err="1">
                <a:solidFill>
                  <a:srgbClr val="333333"/>
                </a:solidFill>
                <a:latin typeface="Segoe UI Semibold" panose="020B0702040204020203" pitchFamily="34" charset="0"/>
                <a:ea typeface="Segoe UI Emoji" panose="020B0502040204020203" pitchFamily="34" charset="0"/>
                <a:cs typeface="Segoe UI Semibold" panose="020B0702040204020203" pitchFamily="34" charset="0"/>
              </a:rPr>
              <a:t>sharing</a:t>
            </a:r>
            <a:r>
              <a:rPr lang="es-ES" sz="3600" b="1" dirty="0">
                <a:solidFill>
                  <a:srgbClr val="333333"/>
                </a:solidFill>
                <a:latin typeface="Segoe UI Semibold" panose="020B0702040204020203" pitchFamily="34" charset="0"/>
                <a:ea typeface="Segoe UI Emoji" panose="020B0502040204020203" pitchFamily="34" charset="0"/>
                <a:cs typeface="Segoe UI Semibold" panose="020B0702040204020203" pitchFamily="34" charset="0"/>
              </a:rPr>
              <a:t> </a:t>
            </a:r>
            <a:r>
              <a:rPr lang="es-ES" sz="3600" b="1" dirty="0" err="1">
                <a:solidFill>
                  <a:srgbClr val="333333"/>
                </a:solidFill>
                <a:latin typeface="Segoe UI Semibold" panose="020B0702040204020203" pitchFamily="34" charset="0"/>
                <a:ea typeface="Segoe UI Emoji" panose="020B0502040204020203" pitchFamily="34" charset="0"/>
                <a:cs typeface="Segoe UI Semibold" panose="020B0702040204020203" pitchFamily="34" charset="0"/>
              </a:rPr>
              <a:t>is</a:t>
            </a:r>
            <a:r>
              <a:rPr lang="es-ES" sz="3600" b="1" dirty="0">
                <a:solidFill>
                  <a:srgbClr val="333333"/>
                </a:solidFill>
                <a:latin typeface="Segoe UI Semibold" panose="020B0702040204020203" pitchFamily="34" charset="0"/>
                <a:ea typeface="Segoe UI Emoji" panose="020B0502040204020203" pitchFamily="34" charset="0"/>
                <a:cs typeface="Segoe UI Semibold" panose="020B0702040204020203" pitchFamily="34" charset="0"/>
              </a:rPr>
              <a:t> </a:t>
            </a:r>
            <a:r>
              <a:rPr lang="es-ES" sz="3600" b="1" dirty="0" err="1">
                <a:solidFill>
                  <a:srgbClr val="333333"/>
                </a:solidFill>
                <a:latin typeface="Segoe UI Semibold" panose="020B0702040204020203" pitchFamily="34" charset="0"/>
                <a:ea typeface="Segoe UI Emoji" panose="020B0502040204020203" pitchFamily="34" charset="0"/>
                <a:cs typeface="Segoe UI Semibold" panose="020B0702040204020203" pitchFamily="34" charset="0"/>
              </a:rPr>
              <a:t>caring</a:t>
            </a:r>
            <a:r>
              <a:rPr lang="es-ES" sz="3600" b="1" dirty="0">
                <a:solidFill>
                  <a:srgbClr val="333333"/>
                </a:solidFill>
                <a:latin typeface="Segoe UI Semibold" panose="020B0702040204020203" pitchFamily="34" charset="0"/>
                <a:ea typeface="Segoe UI Emoji" panose="020B0502040204020203" pitchFamily="34" charset="0"/>
                <a:cs typeface="Segoe UI Semibold" panose="020B0702040204020203" pitchFamily="34" charset="0"/>
              </a:rPr>
              <a:t>!</a:t>
            </a:r>
            <a:endParaRPr lang="es-ES" sz="3600" dirty="0">
              <a:solidFill>
                <a:srgbClr val="333333"/>
              </a:solidFill>
              <a:latin typeface="Segoe UI Semibold" panose="020B0702040204020203" pitchFamily="34" charset="0"/>
              <a:cs typeface="Segoe UI Semibold" panose="020B0702040204020203" pitchFamily="34" charset="0"/>
            </a:endParaRPr>
          </a:p>
        </p:txBody>
      </p:sp>
      <p:sp>
        <p:nvSpPr>
          <p:cNvPr id="7" name="Rectángulo 6">
            <a:extLst>
              <a:ext uri="{FF2B5EF4-FFF2-40B4-BE49-F238E27FC236}">
                <a16:creationId xmlns:a16="http://schemas.microsoft.com/office/drawing/2014/main" id="{4A53F3F7-22AD-4FD1-8979-4DAA41771350}"/>
              </a:ext>
            </a:extLst>
          </p:cNvPr>
          <p:cNvSpPr/>
          <p:nvPr/>
        </p:nvSpPr>
        <p:spPr>
          <a:xfrm>
            <a:off x="334241" y="1770079"/>
            <a:ext cx="5864022" cy="307777"/>
          </a:xfrm>
          <a:prstGeom prst="rect">
            <a:avLst/>
          </a:prstGeom>
        </p:spPr>
        <p:txBody>
          <a:bodyPr wrap="square">
            <a:spAutoFit/>
          </a:bodyPr>
          <a:lstStyle/>
          <a:p>
            <a:pPr defTabSz="1219170">
              <a:spcBef>
                <a:spcPts val="600"/>
              </a:spcBef>
            </a:pPr>
            <a:r>
              <a:rPr lang="es-ES" sz="1400" dirty="0" err="1">
                <a:latin typeface="Segoe UI Light" panose="020B0502040204020203" pitchFamily="34" charset="0"/>
                <a:cs typeface="Segoe UI Light" panose="020B0502040204020203" pitchFamily="34" charset="0"/>
              </a:rPr>
              <a:t>QnA</a:t>
            </a:r>
            <a:r>
              <a:rPr lang="es-ES" sz="1400" dirty="0">
                <a:latin typeface="Segoe UI Light" panose="020B0502040204020203" pitchFamily="34" charset="0"/>
                <a:cs typeface="Segoe UI Light" panose="020B0502040204020203" pitchFamily="34" charset="0"/>
              </a:rPr>
              <a:t> </a:t>
            </a:r>
            <a:r>
              <a:rPr lang="es-ES" sz="1400" dirty="0" err="1">
                <a:latin typeface="Segoe UI Light" panose="020B0502040204020203" pitchFamily="34" charset="0"/>
                <a:cs typeface="Segoe UI Light" panose="020B0502040204020203" pitchFamily="34" charset="0"/>
              </a:rPr>
              <a:t>Maker</a:t>
            </a:r>
            <a:r>
              <a:rPr lang="es-ES" sz="1400" dirty="0">
                <a:latin typeface="Segoe UI Light" panose="020B0502040204020203" pitchFamily="34" charset="0"/>
                <a:cs typeface="Segoe UI Light" panose="020B0502040204020203" pitchFamily="34" charset="0"/>
              </a:rPr>
              <a:t>: </a:t>
            </a:r>
            <a:r>
              <a:rPr lang="es-ES" sz="1200" dirty="0">
                <a:latin typeface="Segoe UI Light" panose="020B0502040204020203" pitchFamily="34" charset="0"/>
                <a:cs typeface="Segoe UI Light" panose="020B0502040204020203" pitchFamily="34" charset="0"/>
                <a:hlinkClick r:id="rId4"/>
              </a:rPr>
              <a:t>https://qnamaker.ai/</a:t>
            </a:r>
            <a:endParaRPr lang="es-ES" sz="1100" dirty="0">
              <a:latin typeface="Segoe UI Light" panose="020B0502040204020203" pitchFamily="34" charset="0"/>
              <a:cs typeface="Segoe UI Light" panose="020B0502040204020203" pitchFamily="34" charset="0"/>
            </a:endParaRPr>
          </a:p>
        </p:txBody>
      </p:sp>
      <p:sp>
        <p:nvSpPr>
          <p:cNvPr id="8" name="Rectángulo 7">
            <a:extLst>
              <a:ext uri="{FF2B5EF4-FFF2-40B4-BE49-F238E27FC236}">
                <a16:creationId xmlns:a16="http://schemas.microsoft.com/office/drawing/2014/main" id="{BDB11B26-A73C-4ACC-A4A4-A72F0112B4D0}"/>
              </a:ext>
            </a:extLst>
          </p:cNvPr>
          <p:cNvSpPr/>
          <p:nvPr/>
        </p:nvSpPr>
        <p:spPr>
          <a:xfrm>
            <a:off x="334241" y="2193978"/>
            <a:ext cx="5864022" cy="307777"/>
          </a:xfrm>
          <a:prstGeom prst="rect">
            <a:avLst/>
          </a:prstGeom>
        </p:spPr>
        <p:txBody>
          <a:bodyPr wrap="square">
            <a:spAutoFit/>
          </a:bodyPr>
          <a:lstStyle/>
          <a:p>
            <a:pPr defTabSz="1219170">
              <a:spcBef>
                <a:spcPts val="600"/>
              </a:spcBef>
            </a:pPr>
            <a:r>
              <a:rPr lang="es-ES" sz="1400" dirty="0" err="1">
                <a:latin typeface="Segoe UI Light" panose="020B0502040204020203" pitchFamily="34" charset="0"/>
                <a:cs typeface="Segoe UI Light" panose="020B0502040204020203" pitchFamily="34" charset="0"/>
              </a:rPr>
              <a:t>QnA</a:t>
            </a:r>
            <a:r>
              <a:rPr lang="es-ES" sz="1400" dirty="0">
                <a:latin typeface="Segoe UI Light" panose="020B0502040204020203" pitchFamily="34" charset="0"/>
                <a:cs typeface="Segoe UI Light" panose="020B0502040204020203" pitchFamily="34" charset="0"/>
              </a:rPr>
              <a:t> </a:t>
            </a:r>
            <a:r>
              <a:rPr lang="es-ES" sz="1400" dirty="0" err="1">
                <a:latin typeface="Segoe UI Light" panose="020B0502040204020203" pitchFamily="34" charset="0"/>
                <a:cs typeface="Segoe UI Light" panose="020B0502040204020203" pitchFamily="34" charset="0"/>
              </a:rPr>
              <a:t>Maker</a:t>
            </a:r>
            <a:r>
              <a:rPr lang="es-ES" sz="1400" dirty="0">
                <a:latin typeface="Segoe UI Light" panose="020B0502040204020203" pitchFamily="34" charset="0"/>
                <a:cs typeface="Segoe UI Light" panose="020B0502040204020203" pitchFamily="34" charset="0"/>
              </a:rPr>
              <a:t> API Reference: </a:t>
            </a:r>
            <a:r>
              <a:rPr lang="es-ES" sz="1200" dirty="0">
                <a:latin typeface="Segoe UI Light" panose="020B0502040204020203" pitchFamily="34" charset="0"/>
                <a:cs typeface="Segoe UI Light" panose="020B0502040204020203" pitchFamily="34" charset="0"/>
                <a:hlinkClick r:id="rId5"/>
              </a:rPr>
              <a:t>https://qnamaker.ai/Documentation/ApiReference</a:t>
            </a:r>
            <a:endParaRPr lang="es-ES" sz="1100" dirty="0">
              <a:latin typeface="Segoe UI Light" panose="020B0502040204020203" pitchFamily="34" charset="0"/>
              <a:cs typeface="Segoe UI Light" panose="020B0502040204020203" pitchFamily="34" charset="0"/>
            </a:endParaRPr>
          </a:p>
        </p:txBody>
      </p:sp>
      <p:sp>
        <p:nvSpPr>
          <p:cNvPr id="9" name="Rectángulo 8">
            <a:extLst>
              <a:ext uri="{FF2B5EF4-FFF2-40B4-BE49-F238E27FC236}">
                <a16:creationId xmlns:a16="http://schemas.microsoft.com/office/drawing/2014/main" id="{EF07050F-252D-4B9A-BDF7-AE49180B1B1E}"/>
              </a:ext>
            </a:extLst>
          </p:cNvPr>
          <p:cNvSpPr/>
          <p:nvPr/>
        </p:nvSpPr>
        <p:spPr>
          <a:xfrm>
            <a:off x="334241" y="3410495"/>
            <a:ext cx="5864022" cy="677108"/>
          </a:xfrm>
          <a:prstGeom prst="rect">
            <a:avLst/>
          </a:prstGeom>
        </p:spPr>
        <p:txBody>
          <a:bodyPr wrap="square">
            <a:spAutoFit/>
          </a:bodyPr>
          <a:lstStyle/>
          <a:p>
            <a:pPr defTabSz="1219170">
              <a:spcBef>
                <a:spcPts val="600"/>
              </a:spcBef>
            </a:pPr>
            <a:r>
              <a:rPr lang="es-ES" sz="1400" dirty="0" err="1">
                <a:latin typeface="Segoe UI Light" panose="020B0502040204020203" pitchFamily="34" charset="0"/>
                <a:cs typeface="Segoe UI Light" panose="020B0502040204020203" pitchFamily="34" charset="0"/>
              </a:rPr>
              <a:t>How</a:t>
            </a:r>
            <a:r>
              <a:rPr lang="es-ES" sz="1400" dirty="0">
                <a:latin typeface="Segoe UI Light" panose="020B0502040204020203" pitchFamily="34" charset="0"/>
                <a:cs typeface="Segoe UI Light" panose="020B0502040204020203" pitchFamily="34" charset="0"/>
              </a:rPr>
              <a:t> to </a:t>
            </a:r>
            <a:r>
              <a:rPr lang="es-ES" sz="1400" dirty="0" err="1">
                <a:latin typeface="Segoe UI Light" panose="020B0502040204020203" pitchFamily="34" charset="0"/>
                <a:cs typeface="Segoe UI Light" panose="020B0502040204020203" pitchFamily="34" charset="0"/>
              </a:rPr>
              <a:t>automate</a:t>
            </a:r>
            <a:r>
              <a:rPr lang="es-ES" sz="1400" dirty="0">
                <a:latin typeface="Segoe UI Light" panose="020B0502040204020203" pitchFamily="34" charset="0"/>
                <a:cs typeface="Segoe UI Light" panose="020B0502040204020203" pitchFamily="34" charset="0"/>
              </a:rPr>
              <a:t> </a:t>
            </a:r>
            <a:r>
              <a:rPr lang="es-ES" sz="1400" dirty="0" err="1">
                <a:latin typeface="Segoe UI Light" panose="020B0502040204020203" pitchFamily="34" charset="0"/>
                <a:cs typeface="Segoe UI Light" panose="020B0502040204020203" pitchFamily="34" charset="0"/>
              </a:rPr>
              <a:t>the</a:t>
            </a:r>
            <a:r>
              <a:rPr lang="es-ES" sz="1400" dirty="0">
                <a:latin typeface="Segoe UI Light" panose="020B0502040204020203" pitchFamily="34" charset="0"/>
                <a:cs typeface="Segoe UI Light" panose="020B0502040204020203" pitchFamily="34" charset="0"/>
              </a:rPr>
              <a:t> Azure </a:t>
            </a:r>
            <a:r>
              <a:rPr lang="es-ES" sz="1400" dirty="0" err="1">
                <a:latin typeface="Segoe UI Light" panose="020B0502040204020203" pitchFamily="34" charset="0"/>
                <a:cs typeface="Segoe UI Light" panose="020B0502040204020203" pitchFamily="34" charset="0"/>
              </a:rPr>
              <a:t>QnA</a:t>
            </a:r>
            <a:r>
              <a:rPr lang="es-ES" sz="1400" dirty="0">
                <a:latin typeface="Segoe UI Light" panose="020B0502040204020203" pitchFamily="34" charset="0"/>
                <a:cs typeface="Segoe UI Light" panose="020B0502040204020203" pitchFamily="34" charset="0"/>
              </a:rPr>
              <a:t> </a:t>
            </a:r>
            <a:r>
              <a:rPr lang="es-ES" sz="1400" dirty="0" err="1">
                <a:latin typeface="Segoe UI Light" panose="020B0502040204020203" pitchFamily="34" charset="0"/>
                <a:cs typeface="Segoe UI Light" panose="020B0502040204020203" pitchFamily="34" charset="0"/>
              </a:rPr>
              <a:t>Maker</a:t>
            </a:r>
            <a:r>
              <a:rPr lang="es-ES" sz="1400" dirty="0">
                <a:latin typeface="Segoe UI Light" panose="020B0502040204020203" pitchFamily="34" charset="0"/>
                <a:cs typeface="Segoe UI Light" panose="020B0502040204020203" pitchFamily="34" charset="0"/>
              </a:rPr>
              <a:t> </a:t>
            </a:r>
            <a:r>
              <a:rPr lang="es-ES" sz="1400" dirty="0" err="1">
                <a:latin typeface="Segoe UI Light" panose="020B0502040204020203" pitchFamily="34" charset="0"/>
                <a:cs typeface="Segoe UI Light" panose="020B0502040204020203" pitchFamily="34" charset="0"/>
              </a:rPr>
              <a:t>bot</a:t>
            </a:r>
            <a:r>
              <a:rPr lang="es-ES" sz="1400" dirty="0">
                <a:latin typeface="Segoe UI Light" panose="020B0502040204020203" pitchFamily="34" charset="0"/>
                <a:cs typeface="Segoe UI Light" panose="020B0502040204020203" pitchFamily="34" charset="0"/>
              </a:rPr>
              <a:t> </a:t>
            </a:r>
            <a:r>
              <a:rPr lang="es-ES" sz="1400" dirty="0" err="1">
                <a:latin typeface="Segoe UI Light" panose="020B0502040204020203" pitchFamily="34" charset="0"/>
                <a:cs typeface="Segoe UI Light" panose="020B0502040204020203" pitchFamily="34" charset="0"/>
              </a:rPr>
              <a:t>knowledge</a:t>
            </a:r>
            <a:r>
              <a:rPr lang="es-ES" sz="1400" dirty="0">
                <a:latin typeface="Segoe UI Light" panose="020B0502040204020203" pitchFamily="34" charset="0"/>
                <a:cs typeface="Segoe UI Light" panose="020B0502040204020203" pitchFamily="34" charset="0"/>
              </a:rPr>
              <a:t> base:</a:t>
            </a:r>
            <a:br>
              <a:rPr lang="es-ES" sz="1400" dirty="0">
                <a:latin typeface="Segoe UI Light" panose="020B0502040204020203" pitchFamily="34" charset="0"/>
                <a:cs typeface="Segoe UI Light" panose="020B0502040204020203" pitchFamily="34" charset="0"/>
              </a:rPr>
            </a:br>
            <a:r>
              <a:rPr lang="es-ES" sz="1200" dirty="0">
                <a:latin typeface="Segoe UI Light" panose="020B0502040204020203" pitchFamily="34" charset="0"/>
                <a:cs typeface="Segoe UI Light" panose="020B0502040204020203" pitchFamily="34" charset="0"/>
                <a:hlinkClick r:id="rId6"/>
              </a:rPr>
              <a:t>http://www.modernworkplacesolutions.rocks/sharepoint-wiki-bot-how-to-automate-the-azure-qnamaker-bot-knowledgebase/</a:t>
            </a:r>
            <a:endParaRPr lang="es-ES" sz="1200" dirty="0">
              <a:latin typeface="Segoe UI Light" panose="020B0502040204020203" pitchFamily="34" charset="0"/>
              <a:cs typeface="Segoe UI Light" panose="020B0502040204020203" pitchFamily="34" charset="0"/>
            </a:endParaRPr>
          </a:p>
        </p:txBody>
      </p:sp>
      <p:sp>
        <p:nvSpPr>
          <p:cNvPr id="10" name="Rectángulo 9">
            <a:extLst>
              <a:ext uri="{FF2B5EF4-FFF2-40B4-BE49-F238E27FC236}">
                <a16:creationId xmlns:a16="http://schemas.microsoft.com/office/drawing/2014/main" id="{1B5DB411-8D2E-4ADA-9587-B4F871CDCC3C}"/>
              </a:ext>
            </a:extLst>
          </p:cNvPr>
          <p:cNvSpPr/>
          <p:nvPr/>
        </p:nvSpPr>
        <p:spPr>
          <a:xfrm>
            <a:off x="334241" y="2617571"/>
            <a:ext cx="5864022" cy="677108"/>
          </a:xfrm>
          <a:prstGeom prst="rect">
            <a:avLst/>
          </a:prstGeom>
        </p:spPr>
        <p:txBody>
          <a:bodyPr wrap="square">
            <a:spAutoFit/>
          </a:bodyPr>
          <a:lstStyle/>
          <a:p>
            <a:pPr defTabSz="1219170">
              <a:spcBef>
                <a:spcPts val="600"/>
              </a:spcBef>
            </a:pPr>
            <a:r>
              <a:rPr lang="es-ES" sz="1400" dirty="0">
                <a:latin typeface="Segoe UI Light" panose="020B0502040204020203" pitchFamily="34" charset="0"/>
                <a:cs typeface="Segoe UI Light" panose="020B0502040204020203" pitchFamily="34" charset="0"/>
              </a:rPr>
              <a:t>FAQ </a:t>
            </a:r>
            <a:r>
              <a:rPr lang="es-ES" sz="1400" dirty="0" err="1">
                <a:latin typeface="Segoe UI Light" panose="020B0502040204020203" pitchFamily="34" charset="0"/>
                <a:cs typeface="Segoe UI Light" panose="020B0502040204020203" pitchFamily="34" charset="0"/>
              </a:rPr>
              <a:t>based</a:t>
            </a:r>
            <a:r>
              <a:rPr lang="es-ES" sz="1400" dirty="0">
                <a:latin typeface="Segoe UI Light" panose="020B0502040204020203" pitchFamily="34" charset="0"/>
                <a:cs typeface="Segoe UI Light" panose="020B0502040204020203" pitchFamily="34" charset="0"/>
              </a:rPr>
              <a:t> </a:t>
            </a:r>
            <a:r>
              <a:rPr lang="es-ES" sz="1400" dirty="0" err="1">
                <a:latin typeface="Segoe UI Light" panose="020B0502040204020203" pitchFamily="34" charset="0"/>
                <a:cs typeface="Segoe UI Light" panose="020B0502040204020203" pitchFamily="34" charset="0"/>
              </a:rPr>
              <a:t>Bot</a:t>
            </a:r>
            <a:r>
              <a:rPr lang="es-ES" sz="1400" dirty="0">
                <a:latin typeface="Segoe UI Light" panose="020B0502040204020203" pitchFamily="34" charset="0"/>
                <a:cs typeface="Segoe UI Light" panose="020B0502040204020203" pitchFamily="34" charset="0"/>
              </a:rPr>
              <a:t> </a:t>
            </a:r>
            <a:r>
              <a:rPr lang="es-ES" sz="1400" dirty="0" err="1">
                <a:latin typeface="Segoe UI Light" panose="020B0502040204020203" pitchFamily="34" charset="0"/>
                <a:cs typeface="Segoe UI Light" panose="020B0502040204020203" pitchFamily="34" charset="0"/>
              </a:rPr>
              <a:t>Application</a:t>
            </a:r>
            <a:r>
              <a:rPr lang="es-ES" sz="1400" dirty="0">
                <a:latin typeface="Segoe UI Light" panose="020B0502040204020203" pitchFamily="34" charset="0"/>
                <a:cs typeface="Segoe UI Light" panose="020B0502040204020203" pitchFamily="34" charset="0"/>
              </a:rPr>
              <a:t> </a:t>
            </a:r>
            <a:r>
              <a:rPr lang="es-ES" sz="1400" dirty="0" err="1">
                <a:latin typeface="Segoe UI Light" panose="020B0502040204020203" pitchFamily="34" charset="0"/>
                <a:cs typeface="Segoe UI Light" panose="020B0502040204020203" pitchFamily="34" charset="0"/>
              </a:rPr>
              <a:t>using</a:t>
            </a:r>
            <a:r>
              <a:rPr lang="es-ES" sz="1400" dirty="0">
                <a:latin typeface="Segoe UI Light" panose="020B0502040204020203" pitchFamily="34" charset="0"/>
                <a:cs typeface="Segoe UI Light" panose="020B0502040204020203" pitchFamily="34" charset="0"/>
              </a:rPr>
              <a:t> </a:t>
            </a:r>
            <a:r>
              <a:rPr lang="es-ES" sz="1400" dirty="0" err="1">
                <a:latin typeface="Segoe UI Light" panose="020B0502040204020203" pitchFamily="34" charset="0"/>
                <a:cs typeface="Segoe UI Light" panose="020B0502040204020203" pitchFamily="34" charset="0"/>
              </a:rPr>
              <a:t>QnA</a:t>
            </a:r>
            <a:r>
              <a:rPr lang="es-ES" sz="1400" dirty="0">
                <a:latin typeface="Segoe UI Light" panose="020B0502040204020203" pitchFamily="34" charset="0"/>
                <a:cs typeface="Segoe UI Light" panose="020B0502040204020203" pitchFamily="34" charset="0"/>
              </a:rPr>
              <a:t> </a:t>
            </a:r>
            <a:r>
              <a:rPr lang="es-ES" sz="1400" dirty="0" err="1">
                <a:latin typeface="Segoe UI Light" panose="020B0502040204020203" pitchFamily="34" charset="0"/>
                <a:cs typeface="Segoe UI Light" panose="020B0502040204020203" pitchFamily="34" charset="0"/>
              </a:rPr>
              <a:t>Maker</a:t>
            </a:r>
            <a:r>
              <a:rPr lang="es-ES" sz="1400" dirty="0">
                <a:latin typeface="Segoe UI Light" panose="020B0502040204020203" pitchFamily="34" charset="0"/>
                <a:cs typeface="Segoe UI Light" panose="020B0502040204020203" pitchFamily="34" charset="0"/>
              </a:rPr>
              <a:t>:</a:t>
            </a:r>
            <a:br>
              <a:rPr lang="es-ES" sz="1400" dirty="0">
                <a:latin typeface="Segoe UI Light" panose="020B0502040204020203" pitchFamily="34" charset="0"/>
                <a:cs typeface="Segoe UI Light" panose="020B0502040204020203" pitchFamily="34" charset="0"/>
              </a:rPr>
            </a:br>
            <a:r>
              <a:rPr lang="es-ES" sz="1200" dirty="0">
                <a:latin typeface="Segoe UI Light" panose="020B0502040204020203" pitchFamily="34" charset="0"/>
                <a:cs typeface="Segoe UI Light" panose="020B0502040204020203" pitchFamily="34" charset="0"/>
                <a:hlinkClick r:id="rId7"/>
              </a:rPr>
              <a:t>http://manojmittalblogs.blogspot.com.es/2018/01/what-is-microsoft-azure-bot-framework.html</a:t>
            </a:r>
            <a:endParaRPr lang="es-ES" sz="1200" dirty="0">
              <a:latin typeface="Segoe UI Light" panose="020B0502040204020203" pitchFamily="34" charset="0"/>
              <a:cs typeface="Segoe UI Light" panose="020B0502040204020203" pitchFamily="34" charset="0"/>
            </a:endParaRPr>
          </a:p>
        </p:txBody>
      </p:sp>
      <p:sp>
        <p:nvSpPr>
          <p:cNvPr id="11" name="Rectángulo 10">
            <a:extLst>
              <a:ext uri="{FF2B5EF4-FFF2-40B4-BE49-F238E27FC236}">
                <a16:creationId xmlns:a16="http://schemas.microsoft.com/office/drawing/2014/main" id="{14B2E8CE-D401-4BEF-A4FE-0A785ACAC112}"/>
              </a:ext>
            </a:extLst>
          </p:cNvPr>
          <p:cNvSpPr/>
          <p:nvPr/>
        </p:nvSpPr>
        <p:spPr>
          <a:xfrm>
            <a:off x="334241" y="4176943"/>
            <a:ext cx="5864022" cy="677108"/>
          </a:xfrm>
          <a:prstGeom prst="rect">
            <a:avLst/>
          </a:prstGeom>
        </p:spPr>
        <p:txBody>
          <a:bodyPr wrap="square">
            <a:spAutoFit/>
          </a:bodyPr>
          <a:lstStyle/>
          <a:p>
            <a:pPr defTabSz="1219170">
              <a:spcBef>
                <a:spcPts val="600"/>
              </a:spcBef>
            </a:pPr>
            <a:r>
              <a:rPr lang="en-US" sz="1400" dirty="0">
                <a:latin typeface="Segoe UI Light" panose="020B0502040204020203" pitchFamily="34" charset="0"/>
                <a:cs typeface="Segoe UI Light" panose="020B0502040204020203" pitchFamily="34" charset="0"/>
              </a:rPr>
              <a:t>Creating a Chat Bot with Microsoft’s </a:t>
            </a:r>
            <a:r>
              <a:rPr lang="en-US" sz="1400" dirty="0" err="1">
                <a:latin typeface="Segoe UI Light" panose="020B0502040204020203" pitchFamily="34" charset="0"/>
                <a:cs typeface="Segoe UI Light" panose="020B0502040204020203" pitchFamily="34" charset="0"/>
              </a:rPr>
              <a:t>QnA</a:t>
            </a:r>
            <a:r>
              <a:rPr lang="en-US" sz="1400" dirty="0">
                <a:latin typeface="Segoe UI Light" panose="020B0502040204020203" pitchFamily="34" charset="0"/>
                <a:cs typeface="Segoe UI Light" panose="020B0502040204020203" pitchFamily="34" charset="0"/>
              </a:rPr>
              <a:t> Maker and Azure Bot Service</a:t>
            </a:r>
            <a:r>
              <a:rPr lang="es-ES" sz="1400" dirty="0">
                <a:latin typeface="Segoe UI Light" panose="020B0502040204020203" pitchFamily="34" charset="0"/>
                <a:cs typeface="Segoe UI Light" panose="020B0502040204020203" pitchFamily="34" charset="0"/>
              </a:rPr>
              <a:t>:</a:t>
            </a:r>
            <a:br>
              <a:rPr lang="es-ES" sz="1400" dirty="0">
                <a:latin typeface="Segoe UI Light" panose="020B0502040204020203" pitchFamily="34" charset="0"/>
                <a:cs typeface="Segoe UI Light" panose="020B0502040204020203" pitchFamily="34" charset="0"/>
              </a:rPr>
            </a:br>
            <a:r>
              <a:rPr lang="es-ES" sz="1200" dirty="0">
                <a:latin typeface="Segoe UI Light" panose="020B0502040204020203" pitchFamily="34" charset="0"/>
                <a:cs typeface="Segoe UI Light" panose="020B0502040204020203" pitchFamily="34" charset="0"/>
                <a:hlinkClick r:id="rId8"/>
              </a:rPr>
              <a:t>https://sharepointyankee.com/2018/01/23/creating-a-chat-bot-with-microsofts-qna-maker-and-azure-bot-service/</a:t>
            </a:r>
            <a:endParaRPr lang="es-ES" sz="1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99666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dirty="0"/>
          </a:p>
        </p:txBody>
      </p:sp>
      <p:sp>
        <p:nvSpPr>
          <p:cNvPr id="3" name="Marcador de texto 2"/>
          <p:cNvSpPr>
            <a:spLocks noGrp="1"/>
          </p:cNvSpPr>
          <p:nvPr>
            <p:ph type="body" sz="quarter" idx="10"/>
          </p:nvPr>
        </p:nvSpPr>
        <p:spPr/>
        <p:txBody>
          <a:bodyPr/>
          <a:lstStyle/>
          <a:p>
            <a:endParaRPr lang="es-ES"/>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rotWithShape="1">
          <a:blip r:embed="rId3"/>
          <a:srcRect t="3841" b="4871"/>
          <a:stretch/>
        </p:blipFill>
        <p:spPr>
          <a:xfrm>
            <a:off x="0" y="-1"/>
            <a:ext cx="6096000" cy="6858001"/>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dirty="0"/>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38730" y="3979412"/>
            <a:ext cx="828583" cy="246221"/>
          </a:xfrm>
          <a:prstGeom prst="rect">
            <a:avLst/>
          </a:prstGeom>
          <a:noFill/>
        </p:spPr>
        <p:txBody>
          <a:bodyPr wrap="square" lIns="0" tIns="0" rIns="0" bIns="0" rtlCol="0">
            <a:spAutoFit/>
          </a:bodyPr>
          <a:lstStyle/>
          <a:p>
            <a:r>
              <a:rPr lang="es-ES" sz="1600" b="1" spc="-93" dirty="0" err="1">
                <a:solidFill>
                  <a:srgbClr val="FF0000"/>
                </a:solidFill>
              </a:rPr>
              <a:t>Hodor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111192" y="3992568"/>
            <a:ext cx="1922233" cy="215444"/>
          </a:xfrm>
          <a:prstGeom prst="rect">
            <a:avLst/>
          </a:prstGeom>
          <a:noFill/>
        </p:spPr>
        <p:txBody>
          <a:bodyPr wrap="square" lIns="0" tIns="0" rIns="0" bIns="0" rtlCol="0">
            <a:spAutoFit/>
          </a:bodyPr>
          <a:lstStyle/>
          <a:p>
            <a:r>
              <a:rPr lang="es-ES" sz="1400" b="1" spc="-93" dirty="0">
                <a:solidFill>
                  <a:srgbClr val="FF0000"/>
                </a:solidFill>
              </a:rPr>
              <a:t>Hodor@winterfell.com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800" dirty="0"/>
              <a:t>Please, fill your SP &amp; Office 365 Saturday Madrid passport if you want to participate.</a:t>
            </a:r>
          </a:p>
          <a:p>
            <a:r>
              <a:rPr lang="en-US" sz="2800"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59898" y="2819234"/>
            <a:ext cx="2110740" cy="447733"/>
          </a:xfrm>
          <a:prstGeom prst="rect">
            <a:avLst/>
          </a:prstGeom>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4687" b="9965"/>
          <a:stretch/>
        </p:blipFill>
        <p:spPr bwMode="auto">
          <a:xfrm>
            <a:off x="2928410" y="5044230"/>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430683" y="5736900"/>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4191" r="12292"/>
          <a:stretch/>
        </p:blipFill>
        <p:spPr bwMode="auto">
          <a:xfrm>
            <a:off x="1361179" y="5458810"/>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19"/>
          <a:srcRect l="9277" t="14524" r="8975"/>
          <a:stretch/>
        </p:blipFill>
        <p:spPr>
          <a:xfrm>
            <a:off x="3471972" y="3167300"/>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18974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2439" b="7419"/>
          <a:stretch/>
        </p:blipFill>
        <p:spPr bwMode="auto">
          <a:xfrm>
            <a:off x="1368374" y="4037318"/>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12531" t="23166" r="12684" b="18858"/>
          <a:stretch/>
        </p:blipFill>
        <p:spPr>
          <a:xfrm>
            <a:off x="9319" y="3971679"/>
            <a:ext cx="1423860" cy="736346"/>
          </a:xfrm>
          <a:prstGeom prst="rect">
            <a:avLst/>
          </a:prstGeom>
        </p:spPr>
      </p:pic>
      <p:pic>
        <p:nvPicPr>
          <p:cNvPr id="8" name="Imagen 7">
            <a:extLst>
              <a:ext uri="{FF2B5EF4-FFF2-40B4-BE49-F238E27FC236}">
                <a16:creationId xmlns:a16="http://schemas.microsoft.com/office/drawing/2014/main" id="{F83D220C-00D3-4976-A10E-5401DD447170}"/>
              </a:ext>
            </a:extLst>
          </p:cNvPr>
          <p:cNvPicPr>
            <a:picLocks noChangeAspect="1"/>
          </p:cNvPicPr>
          <p:nvPr/>
        </p:nvPicPr>
        <p:blipFill>
          <a:blip r:embed="rId25"/>
          <a:stretch>
            <a:fillRect/>
          </a:stretch>
        </p:blipFill>
        <p:spPr>
          <a:xfrm>
            <a:off x="4400935" y="4097822"/>
            <a:ext cx="1338075" cy="1125157"/>
          </a:xfrm>
          <a:prstGeom prst="rect">
            <a:avLst/>
          </a:prstGeom>
        </p:spPr>
      </p:pic>
      <p:pic>
        <p:nvPicPr>
          <p:cNvPr id="12" name="Imagen 11">
            <a:extLst>
              <a:ext uri="{FF2B5EF4-FFF2-40B4-BE49-F238E27FC236}">
                <a16:creationId xmlns:a16="http://schemas.microsoft.com/office/drawing/2014/main" id="{2A33553D-3CB8-4B8C-96CE-6BBBEEC3A5F2}"/>
              </a:ext>
            </a:extLst>
          </p:cNvPr>
          <p:cNvPicPr>
            <a:picLocks noChangeAspect="1"/>
          </p:cNvPicPr>
          <p:nvPr/>
        </p:nvPicPr>
        <p:blipFill rotWithShape="1">
          <a:blip r:embed="rId26"/>
          <a:srcRect l="20899" t="10176" r="24492" b="19299"/>
          <a:stretch/>
        </p:blipFill>
        <p:spPr>
          <a:xfrm>
            <a:off x="4887513" y="2819234"/>
            <a:ext cx="866146" cy="838952"/>
          </a:xfrm>
          <a:prstGeom prst="rect">
            <a:avLst/>
          </a:prstGeom>
        </p:spPr>
      </p:pic>
    </p:spTree>
    <p:extLst>
      <p:ext uri="{BB962C8B-B14F-4D97-AF65-F5344CB8AC3E}">
        <p14:creationId xmlns:p14="http://schemas.microsoft.com/office/powerpoint/2010/main" val="11177218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endParaRPr lang="en-US" dirty="0"/>
          </a:p>
        </p:txBody>
      </p:sp>
      <p:sp>
        <p:nvSpPr>
          <p:cNvPr id="3" name="Marcador de texto 2"/>
          <p:cNvSpPr>
            <a:spLocks noGrp="1"/>
          </p:cNvSpPr>
          <p:nvPr>
            <p:ph type="body" sz="quarter" idx="12"/>
          </p:nvPr>
        </p:nvSpPr>
        <p:spPr/>
        <p:txBody>
          <a:bodyPr/>
          <a:lstStyle/>
          <a:p>
            <a:endParaRPr lang="en-US" dirty="0"/>
          </a:p>
        </p:txBody>
      </p:sp>
      <p:sp>
        <p:nvSpPr>
          <p:cNvPr id="4" name="Marcador de texto 3"/>
          <p:cNvSpPr>
            <a:spLocks noGrp="1"/>
          </p:cNvSpPr>
          <p:nvPr>
            <p:ph type="body" sz="quarter" idx="14"/>
          </p:nvPr>
        </p:nvSpPr>
        <p:spPr/>
        <p:txBody>
          <a:bodyPr/>
          <a:lstStyle/>
          <a:p>
            <a:endParaRPr lang="en-US" dirty="0"/>
          </a:p>
        </p:txBody>
      </p:sp>
      <p:sp>
        <p:nvSpPr>
          <p:cNvPr id="5" name="Marcador de texto 4"/>
          <p:cNvSpPr>
            <a:spLocks noGrp="1"/>
          </p:cNvSpPr>
          <p:nvPr>
            <p:ph type="body" sz="quarter" idx="15"/>
          </p:nvPr>
        </p:nvSpPr>
        <p:spPr/>
        <p:txBody>
          <a:bodyPr/>
          <a:lstStyle/>
          <a:p>
            <a:endParaRPr lang="en-US" dirty="0"/>
          </a:p>
        </p:txBody>
      </p:sp>
      <p:sp>
        <p:nvSpPr>
          <p:cNvPr id="6" name="Marcador de posición de imagen 5"/>
          <p:cNvSpPr>
            <a:spLocks noGrp="1"/>
          </p:cNvSpPr>
          <p:nvPr>
            <p:ph type="pic" sz="quarter" idx="16"/>
          </p:nvPr>
        </p:nvSpPr>
        <p:spPr/>
      </p:sp>
      <p:sp>
        <p:nvSpPr>
          <p:cNvPr id="7" name="Marcador de texto 6"/>
          <p:cNvSpPr>
            <a:spLocks noGrp="1"/>
          </p:cNvSpPr>
          <p:nvPr>
            <p:ph type="body" sz="quarter" idx="17"/>
          </p:nvPr>
        </p:nvSpPr>
        <p:spPr/>
        <p:txBody>
          <a:bodyPr/>
          <a:lstStyle/>
          <a:p>
            <a:endParaRPr lang="en-US" dirty="0"/>
          </a:p>
        </p:txBody>
      </p:sp>
      <p:sp>
        <p:nvSpPr>
          <p:cNvPr id="8" name="Marcador de texto 7"/>
          <p:cNvSpPr>
            <a:spLocks noGrp="1"/>
          </p:cNvSpPr>
          <p:nvPr>
            <p:ph type="body" sz="quarter" idx="18"/>
          </p:nvPr>
        </p:nvSpPr>
        <p:spPr/>
        <p:txBody>
          <a:bodyPr/>
          <a:lstStyle/>
          <a:p>
            <a:endParaRPr lang="en-US" dirty="0"/>
          </a:p>
        </p:txBody>
      </p:sp>
      <p:sp>
        <p:nvSpPr>
          <p:cNvPr id="9" name="Marcador de texto 8"/>
          <p:cNvSpPr>
            <a:spLocks noGrp="1"/>
          </p:cNvSpPr>
          <p:nvPr>
            <p:ph type="body" sz="quarter" idx="19"/>
          </p:nvPr>
        </p:nvSpPr>
        <p:spPr/>
        <p:txBody>
          <a:bodyPr/>
          <a:lstStyle/>
          <a:p>
            <a:endParaRPr lang="en-US" dirty="0"/>
          </a:p>
        </p:txBody>
      </p:sp>
      <p:sp>
        <p:nvSpPr>
          <p:cNvPr id="10" name="Marcador de texto 9"/>
          <p:cNvSpPr>
            <a:spLocks noGrp="1"/>
          </p:cNvSpPr>
          <p:nvPr>
            <p:ph type="body" sz="quarter" idx="20"/>
          </p:nvPr>
        </p:nvSpPr>
        <p:spPr/>
        <p:txBody>
          <a:bodyPr/>
          <a:lstStyle/>
          <a:p>
            <a:endParaRPr lang="en-US"/>
          </a:p>
        </p:txBody>
      </p:sp>
      <p:sp>
        <p:nvSpPr>
          <p:cNvPr id="11" name="Marcador de texto 10"/>
          <p:cNvSpPr>
            <a:spLocks noGrp="1"/>
          </p:cNvSpPr>
          <p:nvPr>
            <p:ph type="body" sz="quarter" idx="21"/>
          </p:nvPr>
        </p:nvSpPr>
        <p:spPr/>
        <p:txBody>
          <a:bodyPr/>
          <a:lstStyle/>
          <a:p>
            <a:endParaRPr lang="en-US"/>
          </a:p>
        </p:txBody>
      </p:sp>
      <p:sp>
        <p:nvSpPr>
          <p:cNvPr id="12" name="Marcador de texto 11"/>
          <p:cNvSpPr>
            <a:spLocks noGrp="1"/>
          </p:cNvSpPr>
          <p:nvPr>
            <p:ph type="body" sz="quarter" idx="22"/>
          </p:nvPr>
        </p:nvSpPr>
        <p:spPr/>
        <p:txBody>
          <a:bodyPr/>
          <a:lstStyle/>
          <a:p>
            <a:endParaRPr lang="en-US"/>
          </a:p>
        </p:txBody>
      </p:sp>
      <p:sp>
        <p:nvSpPr>
          <p:cNvPr id="13" name="Marcador de posición de imagen 12"/>
          <p:cNvSpPr>
            <a:spLocks noGrp="1"/>
          </p:cNvSpPr>
          <p:nvPr>
            <p:ph type="pic" sz="quarter" idx="23"/>
          </p:nvPr>
        </p:nvSpPr>
        <p:spPr/>
      </p:sp>
      <p:sp>
        <p:nvSpPr>
          <p:cNvPr id="14" name="Marcador de texto 13"/>
          <p:cNvSpPr>
            <a:spLocks noGrp="1"/>
          </p:cNvSpPr>
          <p:nvPr>
            <p:ph type="body" sz="quarter" idx="24"/>
          </p:nvPr>
        </p:nvSpPr>
        <p:spPr/>
        <p:txBody>
          <a:bodyPr/>
          <a:lstStyle/>
          <a:p>
            <a:endParaRPr lang="en-US"/>
          </a:p>
        </p:txBody>
      </p:sp>
      <p:sp>
        <p:nvSpPr>
          <p:cNvPr id="15" name="Marcador de texto 14"/>
          <p:cNvSpPr>
            <a:spLocks noGrp="1"/>
          </p:cNvSpPr>
          <p:nvPr>
            <p:ph type="body" sz="quarter" idx="25"/>
          </p:nvPr>
        </p:nvSpPr>
        <p:spPr/>
        <p:txBody>
          <a:bodyPr/>
          <a:lstStyle/>
          <a:p>
            <a:endParaRPr lang="en-US"/>
          </a:p>
        </p:txBody>
      </p:sp>
    </p:spTree>
    <p:extLst>
      <p:ext uri="{BB962C8B-B14F-4D97-AF65-F5344CB8AC3E}">
        <p14:creationId xmlns:p14="http://schemas.microsoft.com/office/powerpoint/2010/main" val="3837521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Get a discount of $10 buying the book here: </a:t>
            </a:r>
            <a:r>
              <a:rPr lang="en-US" dirty="0">
                <a:hlinkClick r:id="rId3"/>
              </a:rPr>
              <a:t>https://gumroad.com/l/O365IT/spsspain</a:t>
            </a:r>
            <a:r>
              <a:rPr lang="en-US" dirty="0"/>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25480" y="159150"/>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19249" y="1447799"/>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18" name="Imagen 17"/>
          <p:cNvPicPr>
            <a:picLocks noChangeAspect="1"/>
          </p:cNvPicPr>
          <p:nvPr/>
        </p:nvPicPr>
        <p:blipFill>
          <a:blip r:embed="rId3"/>
          <a:stretch>
            <a:fillRect/>
          </a:stretch>
        </p:blipFill>
        <p:spPr>
          <a:xfrm>
            <a:off x="6577257" y="154943"/>
            <a:ext cx="5303971" cy="6858000"/>
          </a:xfrm>
          <a:prstGeom prst="rect">
            <a:avLst/>
          </a:prstGeom>
          <a:ln>
            <a:noFill/>
          </a:ln>
          <a:effectLst>
            <a:outerShdw blurRad="292100" dist="139700" dir="2700000" algn="tl" rotWithShape="0">
              <a:srgbClr val="333333">
                <a:alpha val="65000"/>
              </a:srgbClr>
            </a:outerShdw>
          </a:effectLst>
        </p:spPr>
      </p:pic>
      <p:sp>
        <p:nvSpPr>
          <p:cNvPr id="19" name="CuadroTexto 18"/>
          <p:cNvSpPr txBox="1"/>
          <p:nvPr/>
        </p:nvSpPr>
        <p:spPr>
          <a:xfrm>
            <a:off x="8814851" y="3889819"/>
            <a:ext cx="627356" cy="492443"/>
          </a:xfrm>
          <a:prstGeom prst="rect">
            <a:avLst/>
          </a:prstGeom>
          <a:noFill/>
        </p:spPr>
        <p:txBody>
          <a:bodyPr wrap="square" lIns="0" tIns="0" rIns="0" bIns="0" rtlCol="0">
            <a:spAutoFit/>
          </a:bodyPr>
          <a:lstStyle/>
          <a:p>
            <a:r>
              <a:rPr lang="es-ES" sz="3200" b="1" spc="-93">
                <a:solidFill>
                  <a:srgbClr val="FF0000"/>
                </a:solidFill>
              </a:rPr>
              <a:t>10</a:t>
            </a:r>
          </a:p>
        </p:txBody>
      </p:sp>
      <p:sp>
        <p:nvSpPr>
          <p:cNvPr id="21" name="CuadroTexto 20"/>
          <p:cNvSpPr txBox="1"/>
          <p:nvPr/>
        </p:nvSpPr>
        <p:spPr>
          <a:xfrm>
            <a:off x="10022216" y="5095717"/>
            <a:ext cx="453435" cy="492443"/>
          </a:xfrm>
          <a:prstGeom prst="rect">
            <a:avLst/>
          </a:prstGeom>
          <a:noFill/>
        </p:spPr>
        <p:txBody>
          <a:bodyPr wrap="square" lIns="0" tIns="0" rIns="0" bIns="0" rtlCol="0">
            <a:spAutoFit/>
          </a:bodyPr>
          <a:lstStyle/>
          <a:p>
            <a:r>
              <a:rPr lang="es-ES" sz="3200" b="1" spc="-93">
                <a:solidFill>
                  <a:srgbClr val="FF0000"/>
                </a:solidFill>
              </a:rPr>
              <a:t>9</a:t>
            </a:r>
          </a:p>
        </p:txBody>
      </p:sp>
      <p:sp>
        <p:nvSpPr>
          <p:cNvPr id="22" name="CuadroTexto 21"/>
          <p:cNvSpPr txBox="1"/>
          <p:nvPr/>
        </p:nvSpPr>
        <p:spPr>
          <a:xfrm>
            <a:off x="8028347" y="5731398"/>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20" name="CuadroTexto 19"/>
          <p:cNvSpPr txBox="1"/>
          <p:nvPr/>
        </p:nvSpPr>
        <p:spPr>
          <a:xfrm>
            <a:off x="7421733" y="3127011"/>
            <a:ext cx="828583" cy="246221"/>
          </a:xfrm>
          <a:prstGeom prst="rect">
            <a:avLst/>
          </a:prstGeom>
          <a:noFill/>
        </p:spPr>
        <p:txBody>
          <a:bodyPr wrap="square" lIns="0" tIns="0" rIns="0" bIns="0" rtlCol="0">
            <a:spAutoFit/>
          </a:bodyPr>
          <a:lstStyle/>
          <a:p>
            <a:r>
              <a:rPr lang="es-ES" sz="1600" b="1" spc="-93" err="1">
                <a:solidFill>
                  <a:srgbClr val="FF0000"/>
                </a:solidFill>
              </a:rPr>
              <a:t>Odor</a:t>
            </a:r>
            <a:endParaRPr lang="es-ES" sz="1600" b="1" spc="-93">
              <a:solidFill>
                <a:srgbClr val="FF0000"/>
              </a:solidFill>
            </a:endParaRPr>
          </a:p>
        </p:txBody>
      </p:sp>
      <p:sp>
        <p:nvSpPr>
          <p:cNvPr id="24" name="CuadroTexto 23"/>
          <p:cNvSpPr txBox="1"/>
          <p:nvPr/>
        </p:nvSpPr>
        <p:spPr>
          <a:xfrm>
            <a:off x="9958994" y="3102202"/>
            <a:ext cx="1922233" cy="246221"/>
          </a:xfrm>
          <a:prstGeom prst="rect">
            <a:avLst/>
          </a:prstGeom>
          <a:noFill/>
        </p:spPr>
        <p:txBody>
          <a:bodyPr wrap="square" lIns="0" tIns="0" rIns="0" bIns="0" rtlCol="0">
            <a:spAutoFit/>
          </a:bodyPr>
          <a:lstStyle/>
          <a:p>
            <a:r>
              <a:rPr lang="es-ES" sz="1600" b="1" spc="-93">
                <a:solidFill>
                  <a:srgbClr val="FF0000"/>
                </a:solidFill>
              </a:rPr>
              <a:t>Odor@winterfell.com</a:t>
            </a:r>
          </a:p>
        </p:txBody>
      </p:sp>
      <p:pic>
        <p:nvPicPr>
          <p:cNvPr id="25" name="Imagen 24"/>
          <p:cNvPicPr>
            <a:picLocks noChangeAspect="1"/>
          </p:cNvPicPr>
          <p:nvPr/>
        </p:nvPicPr>
        <p:blipFill>
          <a:blip r:embed="rId4"/>
          <a:stretch>
            <a:fillRect/>
          </a:stretch>
        </p:blipFill>
        <p:spPr>
          <a:xfrm>
            <a:off x="7229409" y="2047930"/>
            <a:ext cx="606615" cy="215305"/>
          </a:xfrm>
          <a:prstGeom prst="rect">
            <a:avLst/>
          </a:prstGeom>
        </p:spPr>
      </p:pic>
      <p:pic>
        <p:nvPicPr>
          <p:cNvPr id="28" name="Imagen 27"/>
          <p:cNvPicPr>
            <a:picLocks noChangeAspect="1"/>
          </p:cNvPicPr>
          <p:nvPr/>
        </p:nvPicPr>
        <p:blipFill>
          <a:blip r:embed="rId4"/>
          <a:stretch>
            <a:fillRect/>
          </a:stretch>
        </p:blipFill>
        <p:spPr>
          <a:xfrm>
            <a:off x="8028347" y="2080802"/>
            <a:ext cx="606615" cy="215305"/>
          </a:xfrm>
          <a:prstGeom prst="rect">
            <a:avLst/>
          </a:prstGeom>
        </p:spPr>
      </p:pic>
      <p:pic>
        <p:nvPicPr>
          <p:cNvPr id="29" name="Imagen 28"/>
          <p:cNvPicPr>
            <a:picLocks noChangeAspect="1"/>
          </p:cNvPicPr>
          <p:nvPr/>
        </p:nvPicPr>
        <p:blipFill>
          <a:blip r:embed="rId4"/>
          <a:stretch>
            <a:fillRect/>
          </a:stretch>
        </p:blipFill>
        <p:spPr>
          <a:xfrm>
            <a:off x="7270838" y="2733413"/>
            <a:ext cx="606615" cy="215305"/>
          </a:xfrm>
          <a:prstGeom prst="rect">
            <a:avLst/>
          </a:prstGeom>
        </p:spPr>
      </p:pic>
      <p:pic>
        <p:nvPicPr>
          <p:cNvPr id="30" name="Imagen 29"/>
          <p:cNvPicPr>
            <a:picLocks noChangeAspect="1"/>
          </p:cNvPicPr>
          <p:nvPr/>
        </p:nvPicPr>
        <p:blipFill>
          <a:blip r:embed="rId4"/>
          <a:stretch>
            <a:fillRect/>
          </a:stretch>
        </p:blipFill>
        <p:spPr>
          <a:xfrm>
            <a:off x="8796891" y="2076536"/>
            <a:ext cx="606615" cy="215305"/>
          </a:xfrm>
          <a:prstGeom prst="rect">
            <a:avLst/>
          </a:prstGeom>
        </p:spPr>
      </p:pic>
      <p:pic>
        <p:nvPicPr>
          <p:cNvPr id="31" name="Imagen 30"/>
          <p:cNvPicPr>
            <a:picLocks noChangeAspect="1"/>
          </p:cNvPicPr>
          <p:nvPr/>
        </p:nvPicPr>
        <p:blipFill>
          <a:blip r:embed="rId4"/>
          <a:stretch>
            <a:fillRect/>
          </a:stretch>
        </p:blipFill>
        <p:spPr>
          <a:xfrm>
            <a:off x="9479437" y="2047929"/>
            <a:ext cx="606615" cy="215305"/>
          </a:xfrm>
          <a:prstGeom prst="rect">
            <a:avLst/>
          </a:prstGeom>
        </p:spPr>
      </p:pic>
      <p:pic>
        <p:nvPicPr>
          <p:cNvPr id="32" name="Imagen 31"/>
          <p:cNvPicPr>
            <a:picLocks noChangeAspect="1"/>
          </p:cNvPicPr>
          <p:nvPr/>
        </p:nvPicPr>
        <p:blipFill>
          <a:blip r:embed="rId4"/>
          <a:stretch>
            <a:fillRect/>
          </a:stretch>
        </p:blipFill>
        <p:spPr>
          <a:xfrm>
            <a:off x="10214603" y="2013250"/>
            <a:ext cx="606615" cy="215305"/>
          </a:xfrm>
          <a:prstGeom prst="rect">
            <a:avLst/>
          </a:prstGeom>
        </p:spPr>
      </p:pic>
      <p:pic>
        <p:nvPicPr>
          <p:cNvPr id="33" name="Imagen 32"/>
          <p:cNvPicPr>
            <a:picLocks noChangeAspect="1"/>
          </p:cNvPicPr>
          <p:nvPr/>
        </p:nvPicPr>
        <p:blipFill>
          <a:blip r:embed="rId4"/>
          <a:stretch>
            <a:fillRect/>
          </a:stretch>
        </p:blipFill>
        <p:spPr>
          <a:xfrm>
            <a:off x="8028347" y="2864357"/>
            <a:ext cx="606615" cy="215305"/>
          </a:xfrm>
          <a:prstGeom prst="rect">
            <a:avLst/>
          </a:prstGeom>
        </p:spPr>
      </p:pic>
      <p:pic>
        <p:nvPicPr>
          <p:cNvPr id="34" name="Imagen 33"/>
          <p:cNvPicPr>
            <a:picLocks noChangeAspect="1"/>
          </p:cNvPicPr>
          <p:nvPr/>
        </p:nvPicPr>
        <p:blipFill>
          <a:blip r:embed="rId4"/>
          <a:stretch>
            <a:fillRect/>
          </a:stretch>
        </p:blipFill>
        <p:spPr>
          <a:xfrm>
            <a:off x="8779938" y="2841065"/>
            <a:ext cx="606615" cy="215305"/>
          </a:xfrm>
          <a:prstGeom prst="rect">
            <a:avLst/>
          </a:prstGeom>
        </p:spPr>
      </p:pic>
      <p:pic>
        <p:nvPicPr>
          <p:cNvPr id="35" name="Imagen 34"/>
          <p:cNvPicPr>
            <a:picLocks noChangeAspect="1"/>
          </p:cNvPicPr>
          <p:nvPr/>
        </p:nvPicPr>
        <p:blipFill>
          <a:blip r:embed="rId4"/>
          <a:stretch>
            <a:fillRect/>
          </a:stretch>
        </p:blipFill>
        <p:spPr>
          <a:xfrm>
            <a:off x="9474506" y="2765902"/>
            <a:ext cx="606615" cy="215305"/>
          </a:xfrm>
          <a:prstGeom prst="rect">
            <a:avLst/>
          </a:prstGeom>
        </p:spPr>
      </p:pic>
      <p:pic>
        <p:nvPicPr>
          <p:cNvPr id="36" name="Imagen 35"/>
          <p:cNvPicPr>
            <a:picLocks noChangeAspect="1"/>
          </p:cNvPicPr>
          <p:nvPr/>
        </p:nvPicPr>
        <p:blipFill>
          <a:blip r:embed="rId4"/>
          <a:stretch>
            <a:fillRect/>
          </a:stretch>
        </p:blipFill>
        <p:spPr>
          <a:xfrm>
            <a:off x="10214602" y="2756704"/>
            <a:ext cx="606615" cy="215305"/>
          </a:xfrm>
          <a:prstGeom prst="rect">
            <a:avLst/>
          </a:prstGeom>
        </p:spPr>
      </p:pic>
    </p:spTree>
    <p:extLst>
      <p:ext uri="{BB962C8B-B14F-4D97-AF65-F5344CB8AC3E}">
        <p14:creationId xmlns:p14="http://schemas.microsoft.com/office/powerpoint/2010/main" val="7055397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WiFi</a:t>
            </a:r>
            <a:r>
              <a:rPr lang="en-US" dirty="0"/>
              <a:t> Keys for Attendees</a:t>
            </a:r>
          </a:p>
        </p:txBody>
      </p:sp>
      <p:sp>
        <p:nvSpPr>
          <p:cNvPr id="3" name="Marcador de texto 2"/>
          <p:cNvSpPr>
            <a:spLocks noGrp="1"/>
          </p:cNvSpPr>
          <p:nvPr>
            <p:ph type="body" sz="quarter" idx="10"/>
          </p:nvPr>
        </p:nvSpPr>
        <p:spPr/>
        <p:txBody>
          <a:bodyPr/>
          <a:lstStyle/>
          <a:p>
            <a:pPr fontAlgn="ctr"/>
            <a:r>
              <a:rPr lang="en-US" dirty="0"/>
              <a:t>Connect to the wireless network </a:t>
            </a:r>
            <a:r>
              <a:rPr lang="en-US" b="1" dirty="0"/>
              <a:t>MSFT_GUEST</a:t>
            </a:r>
            <a:endParaRPr lang="en-US" dirty="0"/>
          </a:p>
          <a:p>
            <a:pPr fontAlgn="ctr"/>
            <a:r>
              <a:rPr lang="en-US" dirty="0"/>
              <a:t>Login details for the wireless network:</a:t>
            </a:r>
          </a:p>
          <a:p>
            <a:pPr lvl="1" fontAlgn="ctr"/>
            <a:r>
              <a:rPr lang="en-US" sz="2400" dirty="0">
                <a:latin typeface="+mj-lt"/>
              </a:rPr>
              <a:t>Guest Username </a:t>
            </a:r>
            <a:r>
              <a:rPr lang="en-US" sz="2400" b="1" dirty="0">
                <a:latin typeface="+mj-lt"/>
                <a:hlinkClick r:id="rId3"/>
              </a:rPr>
              <a:t>O365Sat@outlook.com</a:t>
            </a:r>
            <a:endParaRPr lang="en-US" sz="2400" b="1" dirty="0">
              <a:latin typeface="+mj-lt"/>
            </a:endParaRPr>
          </a:p>
          <a:p>
            <a:pPr lvl="1" fontAlgn="ctr"/>
            <a:r>
              <a:rPr lang="en-US" sz="2400" dirty="0">
                <a:latin typeface="+mj-lt"/>
              </a:rPr>
              <a:t>Guest Password: 0195</a:t>
            </a:r>
          </a:p>
          <a:p>
            <a:endParaRPr lang="en-US" dirty="0"/>
          </a:p>
        </p:txBody>
      </p:sp>
    </p:spTree>
    <p:extLst>
      <p:ext uri="{BB962C8B-B14F-4D97-AF65-F5344CB8AC3E}">
        <p14:creationId xmlns:p14="http://schemas.microsoft.com/office/powerpoint/2010/main" val="3672835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 FAQ a Bot</a:t>
            </a:r>
          </a:p>
        </p:txBody>
      </p:sp>
      <p:sp>
        <p:nvSpPr>
          <p:cNvPr id="3" name="Marcador de texto 2"/>
          <p:cNvSpPr>
            <a:spLocks noGrp="1"/>
          </p:cNvSpPr>
          <p:nvPr>
            <p:ph type="body" sz="quarter" idx="12"/>
          </p:nvPr>
        </p:nvSpPr>
        <p:spPr/>
        <p:txBody>
          <a:bodyPr/>
          <a:lstStyle/>
          <a:p>
            <a:r>
              <a:rPr lang="en-US" dirty="0" err="1"/>
              <a:t>en</a:t>
            </a:r>
            <a:r>
              <a:rPr lang="en-US" dirty="0"/>
              <a:t> </a:t>
            </a:r>
            <a:r>
              <a:rPr lang="en-US" dirty="0" err="1"/>
              <a:t>minutos</a:t>
            </a:r>
            <a:endParaRPr lang="en-US" dirty="0"/>
          </a:p>
        </p:txBody>
      </p:sp>
    </p:spTree>
    <p:extLst>
      <p:ext uri="{BB962C8B-B14F-4D97-AF65-F5344CB8AC3E}">
        <p14:creationId xmlns:p14="http://schemas.microsoft.com/office/powerpoint/2010/main" val="3757448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t>
            </a:r>
            <a:r>
              <a:rPr lang="en-US" dirty="0" err="1"/>
              <a:t>Qué</a:t>
            </a:r>
            <a:r>
              <a:rPr lang="en-US" dirty="0"/>
              <a:t> </a:t>
            </a:r>
            <a:r>
              <a:rPr lang="en-US" dirty="0" err="1"/>
              <a:t>es</a:t>
            </a:r>
            <a:r>
              <a:rPr lang="en-US" dirty="0"/>
              <a:t> un chatbot?</a:t>
            </a:r>
          </a:p>
        </p:txBody>
      </p:sp>
      <p:sp>
        <p:nvSpPr>
          <p:cNvPr id="7" name="Rectángulo 6">
            <a:extLst>
              <a:ext uri="{FF2B5EF4-FFF2-40B4-BE49-F238E27FC236}">
                <a16:creationId xmlns:a16="http://schemas.microsoft.com/office/drawing/2014/main" id="{F457017E-76E2-4A80-AA5C-8E38375546E6}"/>
              </a:ext>
            </a:extLst>
          </p:cNvPr>
          <p:cNvSpPr/>
          <p:nvPr/>
        </p:nvSpPr>
        <p:spPr>
          <a:xfrm>
            <a:off x="372318" y="1287220"/>
            <a:ext cx="11428072" cy="1277273"/>
          </a:xfrm>
          <a:prstGeom prst="rect">
            <a:avLst/>
          </a:prstGeom>
        </p:spPr>
        <p:txBody>
          <a:bodyPr wrap="square">
            <a:spAutoFit/>
          </a:bodyPr>
          <a:lstStyle/>
          <a:p>
            <a:pPr algn="ctr" defTabSz="1219170">
              <a:spcBef>
                <a:spcPts val="600"/>
              </a:spcBef>
            </a:pPr>
            <a:r>
              <a:rPr lang="es-ES" sz="2400" dirty="0">
                <a:latin typeface="Segoe UI Light" panose="020B0502040204020203" pitchFamily="34" charset="0"/>
                <a:cs typeface="Segoe UI Light" panose="020B0502040204020203" pitchFamily="34" charset="0"/>
              </a:rPr>
              <a:t>Un </a:t>
            </a:r>
            <a:r>
              <a:rPr lang="es-ES" sz="2400" b="1" i="1" dirty="0" err="1">
                <a:latin typeface="Segoe UI Light" panose="020B0502040204020203" pitchFamily="34" charset="0"/>
                <a:cs typeface="Segoe UI Light" panose="020B0502040204020203" pitchFamily="34" charset="0"/>
              </a:rPr>
              <a:t>chatbot</a:t>
            </a:r>
            <a:r>
              <a:rPr lang="es-ES" sz="2400" dirty="0">
                <a:latin typeface="Segoe UI Light" panose="020B0502040204020203" pitchFamily="34" charset="0"/>
                <a:cs typeface="Segoe UI Light" panose="020B0502040204020203" pitchFamily="34" charset="0"/>
              </a:rPr>
              <a:t> es una aplicación con la que los usuarios interactúan de una forma natural, bien sea a través de texto, tarjetas, botones de acción, etc…</a:t>
            </a:r>
          </a:p>
          <a:p>
            <a:pPr algn="ctr" defTabSz="1219170">
              <a:spcBef>
                <a:spcPts val="600"/>
              </a:spcBef>
            </a:pPr>
            <a:r>
              <a:rPr lang="es-ES" sz="2400" dirty="0">
                <a:latin typeface="Segoe UI Light" panose="020B0502040204020203" pitchFamily="34" charset="0"/>
                <a:cs typeface="Segoe UI Light" panose="020B0502040204020203" pitchFamily="34" charset="0"/>
              </a:rPr>
              <a:t>Es decir, son un </a:t>
            </a:r>
            <a:r>
              <a:rPr lang="es-ES" sz="2400" b="1" dirty="0">
                <a:latin typeface="Segoe UI Light" panose="020B0502040204020203" pitchFamily="34" charset="0"/>
                <a:cs typeface="Segoe UI Light" panose="020B0502040204020203" pitchFamily="34" charset="0"/>
              </a:rPr>
              <a:t>sistema automático de comunicación con los usuarios.</a:t>
            </a:r>
          </a:p>
        </p:txBody>
      </p:sp>
      <p:pic>
        <p:nvPicPr>
          <p:cNvPr id="8" name="Imagen 7">
            <a:extLst>
              <a:ext uri="{FF2B5EF4-FFF2-40B4-BE49-F238E27FC236}">
                <a16:creationId xmlns:a16="http://schemas.microsoft.com/office/drawing/2014/main" id="{79243C8C-E1FC-4B43-BCCB-8065A6CC34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0374" y="3721387"/>
            <a:ext cx="4262470" cy="2461576"/>
          </a:xfrm>
          <a:prstGeom prst="rect">
            <a:avLst/>
          </a:prstGeom>
        </p:spPr>
      </p:pic>
      <p:sp>
        <p:nvSpPr>
          <p:cNvPr id="9" name="Rectángulo 8">
            <a:extLst>
              <a:ext uri="{FF2B5EF4-FFF2-40B4-BE49-F238E27FC236}">
                <a16:creationId xmlns:a16="http://schemas.microsoft.com/office/drawing/2014/main" id="{A8FCF35E-7B37-4B41-B203-B5321B36290C}"/>
              </a:ext>
            </a:extLst>
          </p:cNvPr>
          <p:cNvSpPr/>
          <p:nvPr/>
        </p:nvSpPr>
        <p:spPr>
          <a:xfrm>
            <a:off x="378691" y="2860951"/>
            <a:ext cx="5723682" cy="1200329"/>
          </a:xfrm>
          <a:prstGeom prst="rect">
            <a:avLst/>
          </a:prstGeom>
        </p:spPr>
        <p:txBody>
          <a:bodyPr wrap="square">
            <a:spAutoFit/>
          </a:bodyPr>
          <a:lstStyle/>
          <a:p>
            <a:pPr defTabSz="1219170">
              <a:spcBef>
                <a:spcPts val="600"/>
              </a:spcBef>
            </a:pPr>
            <a:r>
              <a:rPr lang="es-ES" dirty="0">
                <a:latin typeface="Segoe UI Light" panose="020B0502040204020203" pitchFamily="34" charset="0"/>
                <a:cs typeface="Segoe UI Light" panose="020B0502040204020203" pitchFamily="34" charset="0"/>
              </a:rPr>
              <a:t>Actualmente, hay aplicaciones de mensajería como </a:t>
            </a:r>
            <a:r>
              <a:rPr lang="es-ES" dirty="0" err="1">
                <a:latin typeface="Segoe UI Light" panose="020B0502040204020203" pitchFamily="34" charset="0"/>
                <a:cs typeface="Segoe UI Light" panose="020B0502040204020203" pitchFamily="34" charset="0"/>
              </a:rPr>
              <a:t>Telegram</a:t>
            </a:r>
            <a:r>
              <a:rPr lang="es-ES" dirty="0">
                <a:latin typeface="Segoe UI Light" panose="020B0502040204020203" pitchFamily="34" charset="0"/>
                <a:cs typeface="Segoe UI Light" panose="020B0502040204020203" pitchFamily="34" charset="0"/>
              </a:rPr>
              <a:t>, </a:t>
            </a:r>
            <a:r>
              <a:rPr lang="es-ES" dirty="0" err="1">
                <a:latin typeface="Segoe UI Light" panose="020B0502040204020203" pitchFamily="34" charset="0"/>
                <a:cs typeface="Segoe UI Light" panose="020B0502040204020203" pitchFamily="34" charset="0"/>
              </a:rPr>
              <a:t>Slack</a:t>
            </a:r>
            <a:r>
              <a:rPr lang="es-ES" dirty="0">
                <a:latin typeface="Segoe UI Light" panose="020B0502040204020203" pitchFamily="34" charset="0"/>
                <a:cs typeface="Segoe UI Light" panose="020B0502040204020203" pitchFamily="34" charset="0"/>
              </a:rPr>
              <a:t>, Facebook Messenger o WeChat que los integran en su ecosistema, llegando a tener más de 1.200 millones de usuarios mensuales.</a:t>
            </a:r>
          </a:p>
        </p:txBody>
      </p:sp>
      <p:sp>
        <p:nvSpPr>
          <p:cNvPr id="10" name="Rectángulo 9">
            <a:extLst>
              <a:ext uri="{FF2B5EF4-FFF2-40B4-BE49-F238E27FC236}">
                <a16:creationId xmlns:a16="http://schemas.microsoft.com/office/drawing/2014/main" id="{88194856-6823-4F7D-8B42-A11B439DD022}"/>
              </a:ext>
            </a:extLst>
          </p:cNvPr>
          <p:cNvSpPr/>
          <p:nvPr/>
        </p:nvSpPr>
        <p:spPr>
          <a:xfrm>
            <a:off x="378691" y="4357738"/>
            <a:ext cx="5723682" cy="369332"/>
          </a:xfrm>
          <a:prstGeom prst="rect">
            <a:avLst/>
          </a:prstGeom>
        </p:spPr>
        <p:txBody>
          <a:bodyPr wrap="square">
            <a:spAutoFit/>
          </a:bodyPr>
          <a:lstStyle/>
          <a:p>
            <a:pPr defTabSz="1219170">
              <a:spcBef>
                <a:spcPts val="600"/>
              </a:spcBef>
            </a:pPr>
            <a:r>
              <a:rPr lang="es-ES" dirty="0">
                <a:latin typeface="Segoe UI Light" panose="020B0502040204020203" pitchFamily="34" charset="0"/>
                <a:cs typeface="Segoe UI Light" panose="020B0502040204020203" pitchFamily="34" charset="0"/>
              </a:rPr>
              <a:t>Podemos dividirlos en dos categorías:</a:t>
            </a:r>
          </a:p>
        </p:txBody>
      </p:sp>
      <p:sp>
        <p:nvSpPr>
          <p:cNvPr id="11" name="Rectángulo 10">
            <a:extLst>
              <a:ext uri="{FF2B5EF4-FFF2-40B4-BE49-F238E27FC236}">
                <a16:creationId xmlns:a16="http://schemas.microsoft.com/office/drawing/2014/main" id="{D3207777-BFFF-4868-823D-B3A2CC621118}"/>
              </a:ext>
            </a:extLst>
          </p:cNvPr>
          <p:cNvSpPr/>
          <p:nvPr/>
        </p:nvSpPr>
        <p:spPr>
          <a:xfrm>
            <a:off x="713437" y="4781170"/>
            <a:ext cx="595035" cy="584775"/>
          </a:xfrm>
          <a:prstGeom prst="rect">
            <a:avLst/>
          </a:prstGeom>
        </p:spPr>
        <p:txBody>
          <a:bodyPr wrap="none">
            <a:spAutoFit/>
          </a:bodyPr>
          <a:lstStyle/>
          <a:p>
            <a:r>
              <a:rPr lang="es-ES" sz="3200" dirty="0">
                <a:solidFill>
                  <a:srgbClr val="0078D7"/>
                </a:solidFill>
                <a:latin typeface="Fabric MDL2 Assets" panose="050A0102010101010101" pitchFamily="18" charset="0"/>
              </a:rPr>
              <a:t></a:t>
            </a:r>
            <a:endParaRPr lang="es-ES_tradnl" sz="3200" dirty="0"/>
          </a:p>
        </p:txBody>
      </p:sp>
      <p:sp>
        <p:nvSpPr>
          <p:cNvPr id="12" name="Rectángulo 11">
            <a:extLst>
              <a:ext uri="{FF2B5EF4-FFF2-40B4-BE49-F238E27FC236}">
                <a16:creationId xmlns:a16="http://schemas.microsoft.com/office/drawing/2014/main" id="{BD5B5CDA-73F1-444B-AC66-F9DA31D650B1}"/>
              </a:ext>
            </a:extLst>
          </p:cNvPr>
          <p:cNvSpPr/>
          <p:nvPr/>
        </p:nvSpPr>
        <p:spPr>
          <a:xfrm>
            <a:off x="1308472" y="4838862"/>
            <a:ext cx="1859826" cy="369332"/>
          </a:xfrm>
          <a:prstGeom prst="rect">
            <a:avLst/>
          </a:prstGeom>
        </p:spPr>
        <p:txBody>
          <a:bodyPr wrap="square">
            <a:spAutoFit/>
          </a:bodyPr>
          <a:lstStyle/>
          <a:p>
            <a:pPr defTabSz="1219170">
              <a:spcBef>
                <a:spcPts val="600"/>
              </a:spcBef>
            </a:pPr>
            <a:r>
              <a:rPr lang="es-ES" dirty="0" err="1">
                <a:latin typeface="Segoe UI Light" panose="020B0502040204020203" pitchFamily="34" charset="0"/>
                <a:cs typeface="Segoe UI Light" panose="020B0502040204020203" pitchFamily="34" charset="0"/>
              </a:rPr>
              <a:t>Scripted</a:t>
            </a:r>
            <a:r>
              <a:rPr lang="es-ES" dirty="0">
                <a:latin typeface="Segoe UI Light" panose="020B0502040204020203" pitchFamily="34" charset="0"/>
                <a:cs typeface="Segoe UI Light" panose="020B0502040204020203" pitchFamily="34" charset="0"/>
              </a:rPr>
              <a:t> </a:t>
            </a:r>
            <a:r>
              <a:rPr lang="es-ES" dirty="0" err="1">
                <a:latin typeface="Segoe UI Light" panose="020B0502040204020203" pitchFamily="34" charset="0"/>
                <a:cs typeface="Segoe UI Light" panose="020B0502040204020203" pitchFamily="34" charset="0"/>
              </a:rPr>
              <a:t>chatbots</a:t>
            </a:r>
            <a:endParaRPr lang="es-ES" dirty="0">
              <a:latin typeface="Segoe UI Light" panose="020B0502040204020203" pitchFamily="34" charset="0"/>
              <a:cs typeface="Segoe UI Light" panose="020B0502040204020203" pitchFamily="34" charset="0"/>
            </a:endParaRPr>
          </a:p>
        </p:txBody>
      </p:sp>
      <p:sp>
        <p:nvSpPr>
          <p:cNvPr id="13" name="Rectángulo 12">
            <a:extLst>
              <a:ext uri="{FF2B5EF4-FFF2-40B4-BE49-F238E27FC236}">
                <a16:creationId xmlns:a16="http://schemas.microsoft.com/office/drawing/2014/main" id="{2113B545-321E-4883-8D64-9ED46C7219BA}"/>
              </a:ext>
            </a:extLst>
          </p:cNvPr>
          <p:cNvSpPr/>
          <p:nvPr/>
        </p:nvSpPr>
        <p:spPr>
          <a:xfrm>
            <a:off x="713437" y="5423637"/>
            <a:ext cx="595035" cy="584775"/>
          </a:xfrm>
          <a:prstGeom prst="rect">
            <a:avLst/>
          </a:prstGeom>
        </p:spPr>
        <p:txBody>
          <a:bodyPr wrap="none">
            <a:spAutoFit/>
          </a:bodyPr>
          <a:lstStyle/>
          <a:p>
            <a:r>
              <a:rPr lang="es-ES" sz="3200" dirty="0">
                <a:solidFill>
                  <a:srgbClr val="0078D7"/>
                </a:solidFill>
                <a:latin typeface="Fabric MDL2 Assets" panose="050A0102010101010101" pitchFamily="18" charset="0"/>
              </a:rPr>
              <a:t></a:t>
            </a:r>
            <a:endParaRPr lang="es-ES_tradnl" dirty="0"/>
          </a:p>
        </p:txBody>
      </p:sp>
      <p:sp>
        <p:nvSpPr>
          <p:cNvPr id="14" name="Rectángulo 13">
            <a:extLst>
              <a:ext uri="{FF2B5EF4-FFF2-40B4-BE49-F238E27FC236}">
                <a16:creationId xmlns:a16="http://schemas.microsoft.com/office/drawing/2014/main" id="{66F95FBF-75DF-458B-9E1C-37E1E2E0A844}"/>
              </a:ext>
            </a:extLst>
          </p:cNvPr>
          <p:cNvSpPr/>
          <p:nvPr/>
        </p:nvSpPr>
        <p:spPr>
          <a:xfrm>
            <a:off x="1308472" y="5490911"/>
            <a:ext cx="2137299" cy="369332"/>
          </a:xfrm>
          <a:prstGeom prst="rect">
            <a:avLst/>
          </a:prstGeom>
        </p:spPr>
        <p:txBody>
          <a:bodyPr wrap="square">
            <a:spAutoFit/>
          </a:bodyPr>
          <a:lstStyle/>
          <a:p>
            <a:pPr defTabSz="1219170">
              <a:spcBef>
                <a:spcPts val="600"/>
              </a:spcBef>
            </a:pPr>
            <a:r>
              <a:rPr lang="es-ES" dirty="0" err="1">
                <a:latin typeface="Segoe UI Light" panose="020B0502040204020203" pitchFamily="34" charset="0"/>
                <a:cs typeface="Segoe UI Light" panose="020B0502040204020203" pitchFamily="34" charset="0"/>
              </a:rPr>
              <a:t>Intelligent</a:t>
            </a:r>
            <a:r>
              <a:rPr lang="es-ES" dirty="0">
                <a:latin typeface="Segoe UI Light" panose="020B0502040204020203" pitchFamily="34" charset="0"/>
                <a:cs typeface="Segoe UI Light" panose="020B0502040204020203" pitchFamily="34" charset="0"/>
              </a:rPr>
              <a:t> </a:t>
            </a:r>
            <a:r>
              <a:rPr lang="es-ES" dirty="0" err="1">
                <a:latin typeface="Segoe UI Light" panose="020B0502040204020203" pitchFamily="34" charset="0"/>
                <a:cs typeface="Segoe UI Light" panose="020B0502040204020203" pitchFamily="34" charset="0"/>
              </a:rPr>
              <a:t>chatbots</a:t>
            </a:r>
            <a:endParaRPr lang="es-E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91606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Botvolution</a:t>
            </a:r>
            <a:r>
              <a:rPr lang="en-US" dirty="0"/>
              <a:t>! O la </a:t>
            </a:r>
            <a:r>
              <a:rPr lang="en-US" dirty="0" err="1"/>
              <a:t>evolución</a:t>
            </a:r>
            <a:r>
              <a:rPr lang="en-US" dirty="0"/>
              <a:t> de </a:t>
            </a:r>
            <a:r>
              <a:rPr lang="en-US" dirty="0" err="1"/>
              <a:t>los</a:t>
            </a:r>
            <a:r>
              <a:rPr lang="en-US" dirty="0"/>
              <a:t> chatbots</a:t>
            </a:r>
          </a:p>
        </p:txBody>
      </p:sp>
      <p:pic>
        <p:nvPicPr>
          <p:cNvPr id="14" name="Imagen 13">
            <a:extLst>
              <a:ext uri="{FF2B5EF4-FFF2-40B4-BE49-F238E27FC236}">
                <a16:creationId xmlns:a16="http://schemas.microsoft.com/office/drawing/2014/main" id="{45973B11-A38A-4F18-A2F1-9E94BEEC1A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9073" t="20240" r="2007" b="28729"/>
          <a:stretch/>
        </p:blipFill>
        <p:spPr>
          <a:xfrm>
            <a:off x="4816148" y="3825078"/>
            <a:ext cx="1390613" cy="1450601"/>
          </a:xfrm>
          <a:prstGeom prst="rect">
            <a:avLst/>
          </a:prstGeom>
        </p:spPr>
      </p:pic>
      <p:pic>
        <p:nvPicPr>
          <p:cNvPr id="15" name="Imagen 14">
            <a:extLst>
              <a:ext uri="{FF2B5EF4-FFF2-40B4-BE49-F238E27FC236}">
                <a16:creationId xmlns:a16="http://schemas.microsoft.com/office/drawing/2014/main" id="{7EC9D54D-09E6-4DDC-9801-9055B3F7D785}"/>
              </a:ext>
            </a:extLst>
          </p:cNvPr>
          <p:cNvPicPr>
            <a:picLocks noChangeAspect="1"/>
          </p:cNvPicPr>
          <p:nvPr/>
        </p:nvPicPr>
        <p:blipFill rotWithShape="1">
          <a:blip r:embed="rId4">
            <a:extLst>
              <a:ext uri="{28A0092B-C50C-407E-A947-70E740481C1C}">
                <a14:useLocalDpi xmlns:a14="http://schemas.microsoft.com/office/drawing/2010/main" val="0"/>
              </a:ext>
            </a:extLst>
          </a:blip>
          <a:srcRect l="18955" t="20023" r="54006" b="13613"/>
          <a:stretch/>
        </p:blipFill>
        <p:spPr>
          <a:xfrm>
            <a:off x="6395063" y="3142598"/>
            <a:ext cx="1225265" cy="3037342"/>
          </a:xfrm>
          <a:prstGeom prst="rect">
            <a:avLst/>
          </a:prstGeom>
        </p:spPr>
      </p:pic>
      <p:pic>
        <p:nvPicPr>
          <p:cNvPr id="16" name="Imagen 15">
            <a:extLst>
              <a:ext uri="{FF2B5EF4-FFF2-40B4-BE49-F238E27FC236}">
                <a16:creationId xmlns:a16="http://schemas.microsoft.com/office/drawing/2014/main" id="{7B8A0033-22EC-45BD-9581-6B14D91C62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9381" y="5452635"/>
            <a:ext cx="1604149" cy="727305"/>
          </a:xfrm>
          <a:prstGeom prst="rect">
            <a:avLst/>
          </a:prstGeom>
        </p:spPr>
      </p:pic>
      <p:pic>
        <p:nvPicPr>
          <p:cNvPr id="17" name="Imagen 16">
            <a:extLst>
              <a:ext uri="{FF2B5EF4-FFF2-40B4-BE49-F238E27FC236}">
                <a16:creationId xmlns:a16="http://schemas.microsoft.com/office/drawing/2014/main" id="{BC1C0C90-2628-467A-A57E-DE87AD3A0F02}"/>
              </a:ext>
            </a:extLst>
          </p:cNvPr>
          <p:cNvPicPr>
            <a:picLocks noChangeAspect="1"/>
          </p:cNvPicPr>
          <p:nvPr/>
        </p:nvPicPr>
        <p:blipFill rotWithShape="1">
          <a:blip r:embed="rId6">
            <a:extLst>
              <a:ext uri="{28A0092B-C50C-407E-A947-70E740481C1C}">
                <a14:useLocalDpi xmlns:a14="http://schemas.microsoft.com/office/drawing/2010/main" val="0"/>
              </a:ext>
            </a:extLst>
          </a:blip>
          <a:srcRect l="14606" t="7210" r="14778" b="20248"/>
          <a:stretch/>
        </p:blipFill>
        <p:spPr>
          <a:xfrm>
            <a:off x="8208573" y="1964267"/>
            <a:ext cx="3591817" cy="2770778"/>
          </a:xfrm>
          <a:prstGeom prst="rect">
            <a:avLst/>
          </a:prstGeom>
        </p:spPr>
      </p:pic>
      <p:pic>
        <p:nvPicPr>
          <p:cNvPr id="18" name="Imagen 17">
            <a:extLst>
              <a:ext uri="{FF2B5EF4-FFF2-40B4-BE49-F238E27FC236}">
                <a16:creationId xmlns:a16="http://schemas.microsoft.com/office/drawing/2014/main" id="{F09EFCD5-92D8-4AAE-8074-EEE96ABEC8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240" y="1924755"/>
            <a:ext cx="4803344" cy="1069015"/>
          </a:xfrm>
          <a:prstGeom prst="rect">
            <a:avLst/>
          </a:prstGeom>
        </p:spPr>
      </p:pic>
      <p:sp>
        <p:nvSpPr>
          <p:cNvPr id="19" name="Rectángulo 18">
            <a:extLst>
              <a:ext uri="{FF2B5EF4-FFF2-40B4-BE49-F238E27FC236}">
                <a16:creationId xmlns:a16="http://schemas.microsoft.com/office/drawing/2014/main" id="{6E7B1CB0-1ADC-47B9-8AF4-CBB76C54DECC}"/>
              </a:ext>
            </a:extLst>
          </p:cNvPr>
          <p:cNvSpPr/>
          <p:nvPr/>
        </p:nvSpPr>
        <p:spPr>
          <a:xfrm>
            <a:off x="473220" y="3142598"/>
            <a:ext cx="1936958" cy="369332"/>
          </a:xfrm>
          <a:prstGeom prst="rect">
            <a:avLst/>
          </a:prstGeom>
        </p:spPr>
        <p:txBody>
          <a:bodyPr wrap="square">
            <a:spAutoFit/>
          </a:bodyPr>
          <a:lstStyle/>
          <a:p>
            <a:pPr algn="ctr" defTabSz="1219170">
              <a:spcBef>
                <a:spcPts val="600"/>
              </a:spcBef>
            </a:pPr>
            <a:r>
              <a:rPr lang="es-ES" dirty="0" err="1">
                <a:latin typeface="Segoe UI Light" panose="020B0502040204020203" pitchFamily="34" charset="0"/>
                <a:cs typeface="Segoe UI Light" panose="020B0502040204020203" pitchFamily="34" charset="0"/>
              </a:rPr>
              <a:t>Bots</a:t>
            </a:r>
            <a:r>
              <a:rPr lang="es-ES" dirty="0">
                <a:latin typeface="Segoe UI Light" panose="020B0502040204020203" pitchFamily="34" charset="0"/>
                <a:cs typeface="Segoe UI Light" panose="020B0502040204020203" pitchFamily="34" charset="0"/>
              </a:rPr>
              <a:t> de tipo texto</a:t>
            </a:r>
          </a:p>
        </p:txBody>
      </p:sp>
      <p:sp>
        <p:nvSpPr>
          <p:cNvPr id="20" name="Rectángulo 19">
            <a:extLst>
              <a:ext uri="{FF2B5EF4-FFF2-40B4-BE49-F238E27FC236}">
                <a16:creationId xmlns:a16="http://schemas.microsoft.com/office/drawing/2014/main" id="{2ACF61E7-759A-418E-B4BB-1C465DCAE902}"/>
              </a:ext>
            </a:extLst>
          </p:cNvPr>
          <p:cNvSpPr/>
          <p:nvPr/>
        </p:nvSpPr>
        <p:spPr>
          <a:xfrm>
            <a:off x="3282067" y="4088713"/>
            <a:ext cx="1427314" cy="923330"/>
          </a:xfrm>
          <a:prstGeom prst="rect">
            <a:avLst/>
          </a:prstGeom>
        </p:spPr>
        <p:txBody>
          <a:bodyPr wrap="square">
            <a:spAutoFit/>
          </a:bodyPr>
          <a:lstStyle/>
          <a:p>
            <a:pPr algn="ctr" defTabSz="1219170">
              <a:spcBef>
                <a:spcPts val="600"/>
              </a:spcBef>
            </a:pPr>
            <a:r>
              <a:rPr lang="es-ES" dirty="0">
                <a:latin typeface="Segoe UI Light" panose="020B0502040204020203" pitchFamily="34" charset="0"/>
                <a:cs typeface="Segoe UI Light" panose="020B0502040204020203" pitchFamily="34" charset="0"/>
              </a:rPr>
              <a:t>Asistentes virtuales en tiendas</a:t>
            </a:r>
          </a:p>
        </p:txBody>
      </p:sp>
      <p:sp>
        <p:nvSpPr>
          <p:cNvPr id="21" name="Rectángulo 20">
            <a:extLst>
              <a:ext uri="{FF2B5EF4-FFF2-40B4-BE49-F238E27FC236}">
                <a16:creationId xmlns:a16="http://schemas.microsoft.com/office/drawing/2014/main" id="{3D2B6CCD-B217-42B6-BF92-E466DA6DFE55}"/>
              </a:ext>
            </a:extLst>
          </p:cNvPr>
          <p:cNvSpPr/>
          <p:nvPr/>
        </p:nvSpPr>
        <p:spPr>
          <a:xfrm>
            <a:off x="6000044" y="1919482"/>
            <a:ext cx="2208529" cy="646331"/>
          </a:xfrm>
          <a:prstGeom prst="rect">
            <a:avLst/>
          </a:prstGeom>
        </p:spPr>
        <p:txBody>
          <a:bodyPr wrap="square">
            <a:spAutoFit/>
          </a:bodyPr>
          <a:lstStyle/>
          <a:p>
            <a:pPr algn="ctr" defTabSz="1219170">
              <a:spcBef>
                <a:spcPts val="600"/>
              </a:spcBef>
            </a:pPr>
            <a:r>
              <a:rPr lang="es-ES" dirty="0" err="1">
                <a:latin typeface="Segoe UI Light" panose="020B0502040204020203" pitchFamily="34" charset="0"/>
                <a:cs typeface="Segoe UI Light" panose="020B0502040204020203" pitchFamily="34" charset="0"/>
              </a:rPr>
              <a:t>Bots</a:t>
            </a:r>
            <a:r>
              <a:rPr lang="es-ES" dirty="0">
                <a:latin typeface="Segoe UI Light" panose="020B0502040204020203" pitchFamily="34" charset="0"/>
                <a:cs typeface="Segoe UI Light" panose="020B0502040204020203" pitchFamily="34" charset="0"/>
              </a:rPr>
              <a:t> inteligentes con lenguaje natural</a:t>
            </a:r>
          </a:p>
        </p:txBody>
      </p:sp>
      <p:sp>
        <p:nvSpPr>
          <p:cNvPr id="22" name="Forma libre 15">
            <a:extLst>
              <a:ext uri="{FF2B5EF4-FFF2-40B4-BE49-F238E27FC236}">
                <a16:creationId xmlns:a16="http://schemas.microsoft.com/office/drawing/2014/main" id="{93DD659B-9504-43FA-9534-E18CD6A63547}"/>
              </a:ext>
            </a:extLst>
          </p:cNvPr>
          <p:cNvSpPr/>
          <p:nvPr/>
        </p:nvSpPr>
        <p:spPr>
          <a:xfrm>
            <a:off x="560091" y="3567289"/>
            <a:ext cx="2883020" cy="2187588"/>
          </a:xfrm>
          <a:custGeom>
            <a:avLst/>
            <a:gdLst>
              <a:gd name="connsiteX0" fmla="*/ 585731 w 2883020"/>
              <a:gd name="connsiteY0" fmla="*/ 0 h 2187588"/>
              <a:gd name="connsiteX1" fmla="*/ 43865 w 2883020"/>
              <a:gd name="connsiteY1" fmla="*/ 570089 h 2187588"/>
              <a:gd name="connsiteX2" fmla="*/ 1607376 w 2883020"/>
              <a:gd name="connsiteY2" fmla="*/ 338667 h 2187588"/>
              <a:gd name="connsiteX3" fmla="*/ 766353 w 2883020"/>
              <a:gd name="connsiteY3" fmla="*/ 2161822 h 2187588"/>
              <a:gd name="connsiteX4" fmla="*/ 2883020 w 2883020"/>
              <a:gd name="connsiteY4" fmla="*/ 1241778 h 218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3020" h="2187588">
                <a:moveTo>
                  <a:pt x="585731" y="0"/>
                </a:moveTo>
                <a:cubicBezTo>
                  <a:pt x="229661" y="256822"/>
                  <a:pt x="-126409" y="513645"/>
                  <a:pt x="43865" y="570089"/>
                </a:cubicBezTo>
                <a:cubicBezTo>
                  <a:pt x="214139" y="626533"/>
                  <a:pt x="1486961" y="73378"/>
                  <a:pt x="1607376" y="338667"/>
                </a:cubicBezTo>
                <a:cubicBezTo>
                  <a:pt x="1727791" y="603956"/>
                  <a:pt x="553746" y="2011304"/>
                  <a:pt x="766353" y="2161822"/>
                </a:cubicBezTo>
                <a:cubicBezTo>
                  <a:pt x="978960" y="2312340"/>
                  <a:pt x="1930990" y="1777059"/>
                  <a:pt x="2883020" y="1241778"/>
                </a:cubicBezTo>
              </a:path>
            </a:pathLst>
          </a:custGeom>
          <a:noFill/>
          <a:ln w="28575">
            <a:solidFill>
              <a:srgbClr val="0078D7"/>
            </a:solidFill>
            <a:prstDash val="lg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Forma libre 16">
            <a:extLst>
              <a:ext uri="{FF2B5EF4-FFF2-40B4-BE49-F238E27FC236}">
                <a16:creationId xmlns:a16="http://schemas.microsoft.com/office/drawing/2014/main" id="{A58D1D3E-9252-493B-AE6C-995E94A3FB6C}"/>
              </a:ext>
            </a:extLst>
          </p:cNvPr>
          <p:cNvSpPr/>
          <p:nvPr/>
        </p:nvSpPr>
        <p:spPr>
          <a:xfrm>
            <a:off x="4004441" y="1381283"/>
            <a:ext cx="3058511" cy="2660996"/>
          </a:xfrm>
          <a:custGeom>
            <a:avLst/>
            <a:gdLst>
              <a:gd name="connsiteX0" fmla="*/ 0 w 3058511"/>
              <a:gd name="connsiteY0" fmla="*/ 2660996 h 2660996"/>
              <a:gd name="connsiteX1" fmla="*/ 491885 w 3058511"/>
              <a:gd name="connsiteY1" fmla="*/ 1834883 h 2660996"/>
              <a:gd name="connsiteX2" fmla="*/ 1545021 w 3058511"/>
              <a:gd name="connsiteY2" fmla="*/ 2301542 h 2660996"/>
              <a:gd name="connsiteX3" fmla="*/ 1797269 w 3058511"/>
              <a:gd name="connsiteY3" fmla="*/ 106982 h 2660996"/>
              <a:gd name="connsiteX4" fmla="*/ 3058511 w 3058511"/>
              <a:gd name="connsiteY4" fmla="*/ 542110 h 2660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8511" h="2660996">
                <a:moveTo>
                  <a:pt x="0" y="2660996"/>
                </a:moveTo>
                <a:cubicBezTo>
                  <a:pt x="117191" y="2277894"/>
                  <a:pt x="234382" y="1894792"/>
                  <a:pt x="491885" y="1834883"/>
                </a:cubicBezTo>
                <a:cubicBezTo>
                  <a:pt x="749389" y="1774974"/>
                  <a:pt x="1327457" y="2589525"/>
                  <a:pt x="1545021" y="2301542"/>
                </a:cubicBezTo>
                <a:cubicBezTo>
                  <a:pt x="1762585" y="2013559"/>
                  <a:pt x="1545021" y="400221"/>
                  <a:pt x="1797269" y="106982"/>
                </a:cubicBezTo>
                <a:cubicBezTo>
                  <a:pt x="2049517" y="-186257"/>
                  <a:pt x="2554014" y="177926"/>
                  <a:pt x="3058511" y="542110"/>
                </a:cubicBezTo>
              </a:path>
            </a:pathLst>
          </a:custGeom>
          <a:noFill/>
          <a:ln w="28575">
            <a:solidFill>
              <a:srgbClr val="0078D7"/>
            </a:solidFill>
            <a:prstDash val="lg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4066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circle(in)">
                                      <p:cBhvr>
                                        <p:cTn id="15" dur="2000"/>
                                        <p:tgtEl>
                                          <p:spTgt spid="22"/>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8" presetClass="entr" presetSubtype="16"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diamond(in)">
                                      <p:cBhvr>
                                        <p:cTn id="35" dur="2000"/>
                                        <p:tgtEl>
                                          <p:spTgt spid="23"/>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a:t>
            </a:r>
            <a:r>
              <a:rPr lang="en-US" dirty="0">
                <a:solidFill>
                  <a:srgbClr val="2E6CAF"/>
                </a:solidFill>
              </a:rPr>
              <a:t>zur</a:t>
            </a:r>
            <a:r>
              <a:rPr lang="en-US" dirty="0"/>
              <a:t>e Cognitive Services</a:t>
            </a:r>
          </a:p>
        </p:txBody>
      </p:sp>
      <p:sp>
        <p:nvSpPr>
          <p:cNvPr id="5" name="CuadroTexto 4">
            <a:extLst>
              <a:ext uri="{FF2B5EF4-FFF2-40B4-BE49-F238E27FC236}">
                <a16:creationId xmlns:a16="http://schemas.microsoft.com/office/drawing/2014/main" id="{475FFECE-4B74-48DE-9363-399D843A442F}"/>
              </a:ext>
            </a:extLst>
          </p:cNvPr>
          <p:cNvSpPr txBox="1"/>
          <p:nvPr/>
        </p:nvSpPr>
        <p:spPr>
          <a:xfrm>
            <a:off x="1041298" y="1508130"/>
            <a:ext cx="876754" cy="492699"/>
          </a:xfrm>
          <a:prstGeom prst="rect">
            <a:avLst/>
          </a:prstGeom>
          <a:noFill/>
        </p:spPr>
        <p:txBody>
          <a:bodyPr wrap="square" rtlCol="0">
            <a:spAutoFit/>
          </a:bodyPr>
          <a:lstStyle/>
          <a:p>
            <a:pPr algn="ctr">
              <a:lnSpc>
                <a:spcPts val="3598"/>
              </a:lnSpc>
            </a:pPr>
            <a:r>
              <a:rPr lang="es-ES_tradnl" sz="1600" b="1" dirty="0">
                <a:solidFill>
                  <a:srgbClr val="24272A"/>
                </a:solidFill>
                <a:ea typeface="Euphemia UCAS" charset="0"/>
                <a:cs typeface="Euphemia UCAS" charset="0"/>
              </a:rPr>
              <a:t>Visión</a:t>
            </a:r>
          </a:p>
        </p:txBody>
      </p:sp>
      <p:cxnSp>
        <p:nvCxnSpPr>
          <p:cNvPr id="6" name="Conector recto 5">
            <a:extLst>
              <a:ext uri="{FF2B5EF4-FFF2-40B4-BE49-F238E27FC236}">
                <a16:creationId xmlns:a16="http://schemas.microsoft.com/office/drawing/2014/main" id="{6DD69FB8-DD98-4110-B29F-FF2E30A57206}"/>
              </a:ext>
            </a:extLst>
          </p:cNvPr>
          <p:cNvCxnSpPr>
            <a:cxnSpLocks/>
          </p:cNvCxnSpPr>
          <p:nvPr/>
        </p:nvCxnSpPr>
        <p:spPr>
          <a:xfrm>
            <a:off x="1015603" y="2037615"/>
            <a:ext cx="928145" cy="0"/>
          </a:xfrm>
          <a:prstGeom prst="line">
            <a:avLst/>
          </a:prstGeom>
          <a:ln w="25400" cap="rnd">
            <a:solidFill>
              <a:srgbClr val="2E6CAF"/>
            </a:solidFill>
          </a:ln>
        </p:spPr>
        <p:style>
          <a:lnRef idx="3">
            <a:schemeClr val="dk1"/>
          </a:lnRef>
          <a:fillRef idx="0">
            <a:schemeClr val="dk1"/>
          </a:fillRef>
          <a:effectRef idx="2">
            <a:schemeClr val="dk1"/>
          </a:effectRef>
          <a:fontRef idx="minor">
            <a:schemeClr val="tx1"/>
          </a:fontRef>
        </p:style>
      </p:cxnSp>
      <p:sp>
        <p:nvSpPr>
          <p:cNvPr id="7" name="CuadroTexto 6">
            <a:extLst>
              <a:ext uri="{FF2B5EF4-FFF2-40B4-BE49-F238E27FC236}">
                <a16:creationId xmlns:a16="http://schemas.microsoft.com/office/drawing/2014/main" id="{7A11A07F-5C36-4955-A94A-76ADDA7F3D08}"/>
              </a:ext>
            </a:extLst>
          </p:cNvPr>
          <p:cNvSpPr txBox="1"/>
          <p:nvPr/>
        </p:nvSpPr>
        <p:spPr>
          <a:xfrm>
            <a:off x="2968305" y="1508130"/>
            <a:ext cx="1611513" cy="492699"/>
          </a:xfrm>
          <a:prstGeom prst="rect">
            <a:avLst/>
          </a:prstGeom>
          <a:noFill/>
        </p:spPr>
        <p:txBody>
          <a:bodyPr wrap="square" rtlCol="0">
            <a:spAutoFit/>
          </a:bodyPr>
          <a:lstStyle/>
          <a:p>
            <a:pPr algn="ctr">
              <a:lnSpc>
                <a:spcPts val="3598"/>
              </a:lnSpc>
            </a:pPr>
            <a:r>
              <a:rPr lang="es-ES_tradnl" sz="1600" b="1" dirty="0">
                <a:solidFill>
                  <a:srgbClr val="24272A"/>
                </a:solidFill>
                <a:ea typeface="Euphemia UCAS" charset="0"/>
                <a:cs typeface="Euphemia UCAS" charset="0"/>
              </a:rPr>
              <a:t>Voz</a:t>
            </a:r>
          </a:p>
        </p:txBody>
      </p:sp>
      <p:cxnSp>
        <p:nvCxnSpPr>
          <p:cNvPr id="8" name="Conector recto 7">
            <a:extLst>
              <a:ext uri="{FF2B5EF4-FFF2-40B4-BE49-F238E27FC236}">
                <a16:creationId xmlns:a16="http://schemas.microsoft.com/office/drawing/2014/main" id="{CA5FB32E-8EF9-436E-84D7-F6AE4858DC68}"/>
              </a:ext>
            </a:extLst>
          </p:cNvPr>
          <p:cNvCxnSpPr>
            <a:cxnSpLocks/>
          </p:cNvCxnSpPr>
          <p:nvPr/>
        </p:nvCxnSpPr>
        <p:spPr>
          <a:xfrm>
            <a:off x="3309989" y="2037615"/>
            <a:ext cx="928145" cy="0"/>
          </a:xfrm>
          <a:prstGeom prst="line">
            <a:avLst/>
          </a:prstGeom>
          <a:ln w="25400" cap="rnd">
            <a:solidFill>
              <a:srgbClr val="2E6CAF"/>
            </a:solidFill>
          </a:ln>
        </p:spPr>
        <p:style>
          <a:lnRef idx="3">
            <a:schemeClr val="dk1"/>
          </a:lnRef>
          <a:fillRef idx="0">
            <a:schemeClr val="dk1"/>
          </a:fillRef>
          <a:effectRef idx="2">
            <a:schemeClr val="dk1"/>
          </a:effectRef>
          <a:fontRef idx="minor">
            <a:schemeClr val="tx1"/>
          </a:fontRef>
        </p:style>
      </p:cxnSp>
      <p:sp>
        <p:nvSpPr>
          <p:cNvPr id="9" name="CuadroTexto 8">
            <a:extLst>
              <a:ext uri="{FF2B5EF4-FFF2-40B4-BE49-F238E27FC236}">
                <a16:creationId xmlns:a16="http://schemas.microsoft.com/office/drawing/2014/main" id="{ACFE6BC7-BA85-48FF-B917-D3BE4A560497}"/>
              </a:ext>
            </a:extLst>
          </p:cNvPr>
          <p:cNvSpPr txBox="1"/>
          <p:nvPr/>
        </p:nvSpPr>
        <p:spPr>
          <a:xfrm>
            <a:off x="5290243" y="1509892"/>
            <a:ext cx="1611513" cy="492699"/>
          </a:xfrm>
          <a:prstGeom prst="rect">
            <a:avLst/>
          </a:prstGeom>
          <a:noFill/>
        </p:spPr>
        <p:txBody>
          <a:bodyPr wrap="square" rtlCol="0">
            <a:spAutoFit/>
          </a:bodyPr>
          <a:lstStyle/>
          <a:p>
            <a:pPr algn="ctr">
              <a:lnSpc>
                <a:spcPts val="3598"/>
              </a:lnSpc>
            </a:pPr>
            <a:r>
              <a:rPr lang="es-ES_tradnl" sz="1600" b="1" dirty="0">
                <a:solidFill>
                  <a:srgbClr val="24272A"/>
                </a:solidFill>
                <a:ea typeface="Euphemia UCAS" charset="0"/>
                <a:cs typeface="Euphemia UCAS" charset="0"/>
              </a:rPr>
              <a:t>Lenguaje</a:t>
            </a:r>
          </a:p>
        </p:txBody>
      </p:sp>
      <p:cxnSp>
        <p:nvCxnSpPr>
          <p:cNvPr id="10" name="Conector recto 9">
            <a:extLst>
              <a:ext uri="{FF2B5EF4-FFF2-40B4-BE49-F238E27FC236}">
                <a16:creationId xmlns:a16="http://schemas.microsoft.com/office/drawing/2014/main" id="{B5EFD925-FC94-4007-8F3C-E8D11DB9E44E}"/>
              </a:ext>
            </a:extLst>
          </p:cNvPr>
          <p:cNvCxnSpPr>
            <a:cxnSpLocks/>
          </p:cNvCxnSpPr>
          <p:nvPr/>
        </p:nvCxnSpPr>
        <p:spPr>
          <a:xfrm>
            <a:off x="5631927" y="2039377"/>
            <a:ext cx="928145" cy="0"/>
          </a:xfrm>
          <a:prstGeom prst="line">
            <a:avLst/>
          </a:prstGeom>
          <a:ln w="25400" cap="rnd">
            <a:solidFill>
              <a:srgbClr val="2E6CAF"/>
            </a:solidFill>
          </a:ln>
        </p:spPr>
        <p:style>
          <a:lnRef idx="3">
            <a:schemeClr val="dk1"/>
          </a:lnRef>
          <a:fillRef idx="0">
            <a:schemeClr val="dk1"/>
          </a:fillRef>
          <a:effectRef idx="2">
            <a:schemeClr val="dk1"/>
          </a:effectRef>
          <a:fontRef idx="minor">
            <a:schemeClr val="tx1"/>
          </a:fontRef>
        </p:style>
      </p:cxnSp>
      <p:sp>
        <p:nvSpPr>
          <p:cNvPr id="11" name="CuadroTexto 10">
            <a:extLst>
              <a:ext uri="{FF2B5EF4-FFF2-40B4-BE49-F238E27FC236}">
                <a16:creationId xmlns:a16="http://schemas.microsoft.com/office/drawing/2014/main" id="{FB071829-F08F-41F5-9FA6-1262FF52CFD1}"/>
              </a:ext>
            </a:extLst>
          </p:cNvPr>
          <p:cNvSpPr txBox="1"/>
          <p:nvPr/>
        </p:nvSpPr>
        <p:spPr>
          <a:xfrm>
            <a:off x="7612180" y="1508130"/>
            <a:ext cx="1611513" cy="492699"/>
          </a:xfrm>
          <a:prstGeom prst="rect">
            <a:avLst/>
          </a:prstGeom>
          <a:noFill/>
        </p:spPr>
        <p:txBody>
          <a:bodyPr wrap="square" rtlCol="0">
            <a:spAutoFit/>
          </a:bodyPr>
          <a:lstStyle/>
          <a:p>
            <a:pPr algn="ctr">
              <a:lnSpc>
                <a:spcPts val="3598"/>
              </a:lnSpc>
            </a:pPr>
            <a:r>
              <a:rPr lang="es-ES_tradnl" sz="1600" b="1" dirty="0">
                <a:solidFill>
                  <a:srgbClr val="24272A"/>
                </a:solidFill>
                <a:ea typeface="Euphemia UCAS" charset="0"/>
                <a:cs typeface="Euphemia UCAS" charset="0"/>
              </a:rPr>
              <a:t>Conocimiento</a:t>
            </a:r>
          </a:p>
        </p:txBody>
      </p:sp>
      <p:cxnSp>
        <p:nvCxnSpPr>
          <p:cNvPr id="12" name="Conector recto 11">
            <a:extLst>
              <a:ext uri="{FF2B5EF4-FFF2-40B4-BE49-F238E27FC236}">
                <a16:creationId xmlns:a16="http://schemas.microsoft.com/office/drawing/2014/main" id="{4FA2463E-8321-4FB9-B8F9-7F8A7396E498}"/>
              </a:ext>
            </a:extLst>
          </p:cNvPr>
          <p:cNvCxnSpPr>
            <a:cxnSpLocks/>
          </p:cNvCxnSpPr>
          <p:nvPr/>
        </p:nvCxnSpPr>
        <p:spPr>
          <a:xfrm>
            <a:off x="7953864" y="2037615"/>
            <a:ext cx="928145" cy="0"/>
          </a:xfrm>
          <a:prstGeom prst="line">
            <a:avLst/>
          </a:prstGeom>
          <a:ln w="25400" cap="rnd">
            <a:solidFill>
              <a:srgbClr val="2E6CAF"/>
            </a:solidFill>
          </a:ln>
        </p:spPr>
        <p:style>
          <a:lnRef idx="3">
            <a:schemeClr val="dk1"/>
          </a:lnRef>
          <a:fillRef idx="0">
            <a:schemeClr val="dk1"/>
          </a:fillRef>
          <a:effectRef idx="2">
            <a:schemeClr val="dk1"/>
          </a:effectRef>
          <a:fontRef idx="minor">
            <a:schemeClr val="tx1"/>
          </a:fontRef>
        </p:style>
      </p:cxnSp>
      <p:sp>
        <p:nvSpPr>
          <p:cNvPr id="13" name="CuadroTexto 12">
            <a:extLst>
              <a:ext uri="{FF2B5EF4-FFF2-40B4-BE49-F238E27FC236}">
                <a16:creationId xmlns:a16="http://schemas.microsoft.com/office/drawing/2014/main" id="{B0FFC080-8524-49C3-9E04-5F7509A14D58}"/>
              </a:ext>
            </a:extLst>
          </p:cNvPr>
          <p:cNvSpPr txBox="1"/>
          <p:nvPr/>
        </p:nvSpPr>
        <p:spPr>
          <a:xfrm>
            <a:off x="9934118" y="1508130"/>
            <a:ext cx="1611513" cy="492699"/>
          </a:xfrm>
          <a:prstGeom prst="rect">
            <a:avLst/>
          </a:prstGeom>
          <a:noFill/>
        </p:spPr>
        <p:txBody>
          <a:bodyPr wrap="square" rtlCol="0">
            <a:spAutoFit/>
          </a:bodyPr>
          <a:lstStyle/>
          <a:p>
            <a:pPr algn="ctr">
              <a:lnSpc>
                <a:spcPts val="3598"/>
              </a:lnSpc>
            </a:pPr>
            <a:r>
              <a:rPr lang="es-ES_tradnl" sz="1600" b="1" dirty="0">
                <a:solidFill>
                  <a:srgbClr val="24272A"/>
                </a:solidFill>
                <a:ea typeface="Euphemia UCAS" charset="0"/>
                <a:cs typeface="Euphemia UCAS" charset="0"/>
              </a:rPr>
              <a:t>Búsqueda</a:t>
            </a:r>
          </a:p>
        </p:txBody>
      </p:sp>
      <p:cxnSp>
        <p:nvCxnSpPr>
          <p:cNvPr id="14" name="Conector recto 13">
            <a:extLst>
              <a:ext uri="{FF2B5EF4-FFF2-40B4-BE49-F238E27FC236}">
                <a16:creationId xmlns:a16="http://schemas.microsoft.com/office/drawing/2014/main" id="{2D7472CE-9430-4835-9764-DCB2E312C92D}"/>
              </a:ext>
            </a:extLst>
          </p:cNvPr>
          <p:cNvCxnSpPr>
            <a:cxnSpLocks/>
          </p:cNvCxnSpPr>
          <p:nvPr/>
        </p:nvCxnSpPr>
        <p:spPr>
          <a:xfrm>
            <a:off x="10275802" y="2037615"/>
            <a:ext cx="928145" cy="0"/>
          </a:xfrm>
          <a:prstGeom prst="line">
            <a:avLst/>
          </a:prstGeom>
          <a:ln w="25400" cap="rnd">
            <a:solidFill>
              <a:srgbClr val="2E6CAF"/>
            </a:solidFill>
          </a:ln>
        </p:spPr>
        <p:style>
          <a:lnRef idx="3">
            <a:schemeClr val="dk1"/>
          </a:lnRef>
          <a:fillRef idx="0">
            <a:schemeClr val="dk1"/>
          </a:fillRef>
          <a:effectRef idx="2">
            <a:schemeClr val="dk1"/>
          </a:effectRef>
          <a:fontRef idx="minor">
            <a:schemeClr val="tx1"/>
          </a:fontRef>
        </p:style>
      </p:cxnSp>
      <p:grpSp>
        <p:nvGrpSpPr>
          <p:cNvPr id="15" name="Grupo 14">
            <a:extLst>
              <a:ext uri="{FF2B5EF4-FFF2-40B4-BE49-F238E27FC236}">
                <a16:creationId xmlns:a16="http://schemas.microsoft.com/office/drawing/2014/main" id="{07F85CF3-5EE0-4E0E-9A27-6A0D798CB0CE}"/>
              </a:ext>
            </a:extLst>
          </p:cNvPr>
          <p:cNvGrpSpPr/>
          <p:nvPr/>
        </p:nvGrpSpPr>
        <p:grpSpPr>
          <a:xfrm>
            <a:off x="556987" y="2289853"/>
            <a:ext cx="1965714" cy="384533"/>
            <a:chOff x="455387" y="3516669"/>
            <a:chExt cx="1965714" cy="384533"/>
          </a:xfrm>
        </p:grpSpPr>
        <p:sp>
          <p:nvSpPr>
            <p:cNvPr id="16" name="Rectángulo 15">
              <a:extLst>
                <a:ext uri="{FF2B5EF4-FFF2-40B4-BE49-F238E27FC236}">
                  <a16:creationId xmlns:a16="http://schemas.microsoft.com/office/drawing/2014/main" id="{57BB6357-C3FF-4F68-92E9-9528A3917050}"/>
                </a:ext>
              </a:extLst>
            </p:cNvPr>
            <p:cNvSpPr/>
            <p:nvPr/>
          </p:nvSpPr>
          <p:spPr>
            <a:xfrm>
              <a:off x="839921" y="3570437"/>
              <a:ext cx="1581180"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Computer Vision API</a:t>
              </a:r>
            </a:p>
          </p:txBody>
        </p:sp>
        <p:pic>
          <p:nvPicPr>
            <p:cNvPr id="17" name="Imagen 16">
              <a:extLst>
                <a:ext uri="{FF2B5EF4-FFF2-40B4-BE49-F238E27FC236}">
                  <a16:creationId xmlns:a16="http://schemas.microsoft.com/office/drawing/2014/main" id="{79852AAC-9588-4EB2-A464-34E2732BCB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87" y="3516669"/>
              <a:ext cx="384533" cy="384533"/>
            </a:xfrm>
            <a:prstGeom prst="rect">
              <a:avLst/>
            </a:prstGeom>
          </p:spPr>
        </p:pic>
      </p:grpSp>
      <p:grpSp>
        <p:nvGrpSpPr>
          <p:cNvPr id="18" name="Grupo 17">
            <a:extLst>
              <a:ext uri="{FF2B5EF4-FFF2-40B4-BE49-F238E27FC236}">
                <a16:creationId xmlns:a16="http://schemas.microsoft.com/office/drawing/2014/main" id="{A5F011F2-DDB0-49DB-A35C-B686A4BDA61E}"/>
              </a:ext>
            </a:extLst>
          </p:cNvPr>
          <p:cNvGrpSpPr/>
          <p:nvPr/>
        </p:nvGrpSpPr>
        <p:grpSpPr>
          <a:xfrm>
            <a:off x="556987" y="2808534"/>
            <a:ext cx="1965714" cy="384533"/>
            <a:chOff x="455387" y="4132148"/>
            <a:chExt cx="1965714" cy="384533"/>
          </a:xfrm>
        </p:grpSpPr>
        <p:pic>
          <p:nvPicPr>
            <p:cNvPr id="19" name="Imagen 18">
              <a:extLst>
                <a:ext uri="{FF2B5EF4-FFF2-40B4-BE49-F238E27FC236}">
                  <a16:creationId xmlns:a16="http://schemas.microsoft.com/office/drawing/2014/main" id="{96B32C5E-23AD-4A12-BC69-4B88A0D4F5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387" y="4132148"/>
              <a:ext cx="384533" cy="384533"/>
            </a:xfrm>
            <a:prstGeom prst="rect">
              <a:avLst/>
            </a:prstGeom>
          </p:spPr>
        </p:pic>
        <p:sp>
          <p:nvSpPr>
            <p:cNvPr id="20" name="Rectángulo 19">
              <a:extLst>
                <a:ext uri="{FF2B5EF4-FFF2-40B4-BE49-F238E27FC236}">
                  <a16:creationId xmlns:a16="http://schemas.microsoft.com/office/drawing/2014/main" id="{ECA2D049-5807-4991-9A50-E36D1F29BEF3}"/>
                </a:ext>
              </a:extLst>
            </p:cNvPr>
            <p:cNvSpPr/>
            <p:nvPr/>
          </p:nvSpPr>
          <p:spPr>
            <a:xfrm>
              <a:off x="839921" y="4183281"/>
              <a:ext cx="1581180"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Content Moderator</a:t>
              </a:r>
            </a:p>
          </p:txBody>
        </p:sp>
      </p:grpSp>
      <p:grpSp>
        <p:nvGrpSpPr>
          <p:cNvPr id="21" name="Grupo 20">
            <a:extLst>
              <a:ext uri="{FF2B5EF4-FFF2-40B4-BE49-F238E27FC236}">
                <a16:creationId xmlns:a16="http://schemas.microsoft.com/office/drawing/2014/main" id="{43CDF9D2-4443-4E6C-9C09-9B71629DF049}"/>
              </a:ext>
            </a:extLst>
          </p:cNvPr>
          <p:cNvGrpSpPr/>
          <p:nvPr/>
        </p:nvGrpSpPr>
        <p:grpSpPr>
          <a:xfrm>
            <a:off x="556985" y="3845896"/>
            <a:ext cx="1965716" cy="384533"/>
            <a:chOff x="455385" y="5180747"/>
            <a:chExt cx="1965716" cy="384533"/>
          </a:xfrm>
        </p:grpSpPr>
        <p:pic>
          <p:nvPicPr>
            <p:cNvPr id="22" name="Imagen 21">
              <a:extLst>
                <a:ext uri="{FF2B5EF4-FFF2-40B4-BE49-F238E27FC236}">
                  <a16:creationId xmlns:a16="http://schemas.microsoft.com/office/drawing/2014/main" id="{F04F7874-5DF3-4D68-B0E1-4B25DEB43A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385" y="5180747"/>
              <a:ext cx="384533" cy="384533"/>
            </a:xfrm>
            <a:prstGeom prst="rect">
              <a:avLst/>
            </a:prstGeom>
          </p:spPr>
        </p:pic>
        <p:sp>
          <p:nvSpPr>
            <p:cNvPr id="23" name="Rectángulo 22">
              <a:extLst>
                <a:ext uri="{FF2B5EF4-FFF2-40B4-BE49-F238E27FC236}">
                  <a16:creationId xmlns:a16="http://schemas.microsoft.com/office/drawing/2014/main" id="{60648A2F-D0FA-486D-96BA-2E52A35D3D69}"/>
                </a:ext>
              </a:extLst>
            </p:cNvPr>
            <p:cNvSpPr/>
            <p:nvPr/>
          </p:nvSpPr>
          <p:spPr>
            <a:xfrm>
              <a:off x="839921" y="5235554"/>
              <a:ext cx="1581180"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Face API</a:t>
              </a:r>
            </a:p>
          </p:txBody>
        </p:sp>
      </p:grpSp>
      <p:grpSp>
        <p:nvGrpSpPr>
          <p:cNvPr id="24" name="Grupo 23">
            <a:extLst>
              <a:ext uri="{FF2B5EF4-FFF2-40B4-BE49-F238E27FC236}">
                <a16:creationId xmlns:a16="http://schemas.microsoft.com/office/drawing/2014/main" id="{F4AB61FF-23B9-4150-85C8-F022FB2186B0}"/>
              </a:ext>
            </a:extLst>
          </p:cNvPr>
          <p:cNvGrpSpPr/>
          <p:nvPr/>
        </p:nvGrpSpPr>
        <p:grpSpPr>
          <a:xfrm>
            <a:off x="2860958" y="2799898"/>
            <a:ext cx="1966383" cy="385200"/>
            <a:chOff x="2860958" y="2799898"/>
            <a:chExt cx="1966383" cy="385200"/>
          </a:xfrm>
        </p:grpSpPr>
        <p:sp>
          <p:nvSpPr>
            <p:cNvPr id="25" name="Rectángulo 24">
              <a:extLst>
                <a:ext uri="{FF2B5EF4-FFF2-40B4-BE49-F238E27FC236}">
                  <a16:creationId xmlns:a16="http://schemas.microsoft.com/office/drawing/2014/main" id="{A261EC17-9616-4428-BB6F-541BB49BD3D4}"/>
                </a:ext>
              </a:extLst>
            </p:cNvPr>
            <p:cNvSpPr/>
            <p:nvPr/>
          </p:nvSpPr>
          <p:spPr>
            <a:xfrm>
              <a:off x="3246161" y="2859667"/>
              <a:ext cx="1581180"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Bing Speech API</a:t>
              </a:r>
            </a:p>
          </p:txBody>
        </p:sp>
        <p:pic>
          <p:nvPicPr>
            <p:cNvPr id="26" name="Imagen 25">
              <a:extLst>
                <a:ext uri="{FF2B5EF4-FFF2-40B4-BE49-F238E27FC236}">
                  <a16:creationId xmlns:a16="http://schemas.microsoft.com/office/drawing/2014/main" id="{A3666EA5-E1B5-48CF-BFC2-E1343F3EDF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0958" y="2799898"/>
              <a:ext cx="385200" cy="385200"/>
            </a:xfrm>
            <a:prstGeom prst="rect">
              <a:avLst/>
            </a:prstGeom>
          </p:spPr>
        </p:pic>
      </p:grpSp>
      <p:grpSp>
        <p:nvGrpSpPr>
          <p:cNvPr id="27" name="Grupo 26">
            <a:extLst>
              <a:ext uri="{FF2B5EF4-FFF2-40B4-BE49-F238E27FC236}">
                <a16:creationId xmlns:a16="http://schemas.microsoft.com/office/drawing/2014/main" id="{58E5B67B-8F25-41A8-8908-0FD8E8C4F5AE}"/>
              </a:ext>
            </a:extLst>
          </p:cNvPr>
          <p:cNvGrpSpPr/>
          <p:nvPr/>
        </p:nvGrpSpPr>
        <p:grpSpPr>
          <a:xfrm>
            <a:off x="2860958" y="2276427"/>
            <a:ext cx="1966383" cy="385200"/>
            <a:chOff x="2860958" y="2276427"/>
            <a:chExt cx="1966383" cy="385200"/>
          </a:xfrm>
        </p:grpSpPr>
        <p:sp>
          <p:nvSpPr>
            <p:cNvPr id="28" name="Rectángulo 27">
              <a:extLst>
                <a:ext uri="{FF2B5EF4-FFF2-40B4-BE49-F238E27FC236}">
                  <a16:creationId xmlns:a16="http://schemas.microsoft.com/office/drawing/2014/main" id="{A2369019-EFE2-42EC-BAEF-14158E923DA0}"/>
                </a:ext>
              </a:extLst>
            </p:cNvPr>
            <p:cNvSpPr/>
            <p:nvPr/>
          </p:nvSpPr>
          <p:spPr>
            <a:xfrm>
              <a:off x="3246161" y="2343621"/>
              <a:ext cx="1581180"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Translator Speech API</a:t>
              </a:r>
            </a:p>
          </p:txBody>
        </p:sp>
        <p:pic>
          <p:nvPicPr>
            <p:cNvPr id="29" name="Imagen 28">
              <a:extLst>
                <a:ext uri="{FF2B5EF4-FFF2-40B4-BE49-F238E27FC236}">
                  <a16:creationId xmlns:a16="http://schemas.microsoft.com/office/drawing/2014/main" id="{5E9D9E3D-F139-49BB-977E-D77009C5BD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60958" y="2276427"/>
              <a:ext cx="385200" cy="385200"/>
            </a:xfrm>
            <a:prstGeom prst="rect">
              <a:avLst/>
            </a:prstGeom>
          </p:spPr>
        </p:pic>
      </p:grpSp>
      <p:grpSp>
        <p:nvGrpSpPr>
          <p:cNvPr id="30" name="Grupo 29">
            <a:extLst>
              <a:ext uri="{FF2B5EF4-FFF2-40B4-BE49-F238E27FC236}">
                <a16:creationId xmlns:a16="http://schemas.microsoft.com/office/drawing/2014/main" id="{93616C27-CFFA-4024-92C7-4E861A9D8368}"/>
              </a:ext>
            </a:extLst>
          </p:cNvPr>
          <p:cNvGrpSpPr/>
          <p:nvPr/>
        </p:nvGrpSpPr>
        <p:grpSpPr>
          <a:xfrm>
            <a:off x="5165598" y="4363169"/>
            <a:ext cx="1966383" cy="385200"/>
            <a:chOff x="5165598" y="4363169"/>
            <a:chExt cx="1966383" cy="385200"/>
          </a:xfrm>
        </p:grpSpPr>
        <p:sp>
          <p:nvSpPr>
            <p:cNvPr id="31" name="Rectángulo 30">
              <a:extLst>
                <a:ext uri="{FF2B5EF4-FFF2-40B4-BE49-F238E27FC236}">
                  <a16:creationId xmlns:a16="http://schemas.microsoft.com/office/drawing/2014/main" id="{7F66403C-F367-445D-9C9B-FD0673727AA0}"/>
                </a:ext>
              </a:extLst>
            </p:cNvPr>
            <p:cNvSpPr/>
            <p:nvPr/>
          </p:nvSpPr>
          <p:spPr>
            <a:xfrm>
              <a:off x="5550801" y="4418345"/>
              <a:ext cx="1581180"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Translator Text API</a:t>
              </a:r>
            </a:p>
          </p:txBody>
        </p:sp>
        <p:pic>
          <p:nvPicPr>
            <p:cNvPr id="32" name="Imagen 31">
              <a:extLst>
                <a:ext uri="{FF2B5EF4-FFF2-40B4-BE49-F238E27FC236}">
                  <a16:creationId xmlns:a16="http://schemas.microsoft.com/office/drawing/2014/main" id="{98E221AF-1E81-4DC3-AE60-BB87C7459AD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5598" y="4363169"/>
              <a:ext cx="385200" cy="385200"/>
            </a:xfrm>
            <a:prstGeom prst="rect">
              <a:avLst/>
            </a:prstGeom>
          </p:spPr>
        </p:pic>
      </p:grpSp>
      <p:grpSp>
        <p:nvGrpSpPr>
          <p:cNvPr id="33" name="Grupo 32">
            <a:extLst>
              <a:ext uri="{FF2B5EF4-FFF2-40B4-BE49-F238E27FC236}">
                <a16:creationId xmlns:a16="http://schemas.microsoft.com/office/drawing/2014/main" id="{B2934B49-10D9-422F-8337-81AFF592F47C}"/>
              </a:ext>
            </a:extLst>
          </p:cNvPr>
          <p:cNvGrpSpPr/>
          <p:nvPr/>
        </p:nvGrpSpPr>
        <p:grpSpPr>
          <a:xfrm>
            <a:off x="5165596" y="2814947"/>
            <a:ext cx="1966385" cy="385200"/>
            <a:chOff x="5165596" y="2814947"/>
            <a:chExt cx="1966385" cy="385200"/>
          </a:xfrm>
        </p:grpSpPr>
        <p:sp>
          <p:nvSpPr>
            <p:cNvPr id="34" name="Rectángulo 33">
              <a:extLst>
                <a:ext uri="{FF2B5EF4-FFF2-40B4-BE49-F238E27FC236}">
                  <a16:creationId xmlns:a16="http://schemas.microsoft.com/office/drawing/2014/main" id="{08FA5361-5878-4258-AE7D-018818CDB03E}"/>
                </a:ext>
              </a:extLst>
            </p:cNvPr>
            <p:cNvSpPr/>
            <p:nvPr/>
          </p:nvSpPr>
          <p:spPr>
            <a:xfrm>
              <a:off x="5550801" y="2859667"/>
              <a:ext cx="1581180"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Bing Spell Check API</a:t>
              </a:r>
            </a:p>
          </p:txBody>
        </p:sp>
        <p:pic>
          <p:nvPicPr>
            <p:cNvPr id="35" name="Imagen 34">
              <a:extLst>
                <a:ext uri="{FF2B5EF4-FFF2-40B4-BE49-F238E27FC236}">
                  <a16:creationId xmlns:a16="http://schemas.microsoft.com/office/drawing/2014/main" id="{9BA694E5-91BF-4D49-90EF-82BD07CF45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65596" y="2814947"/>
              <a:ext cx="385200" cy="385200"/>
            </a:xfrm>
            <a:prstGeom prst="rect">
              <a:avLst/>
            </a:prstGeom>
          </p:spPr>
        </p:pic>
      </p:grpSp>
      <p:grpSp>
        <p:nvGrpSpPr>
          <p:cNvPr id="36" name="Grupo 35">
            <a:extLst>
              <a:ext uri="{FF2B5EF4-FFF2-40B4-BE49-F238E27FC236}">
                <a16:creationId xmlns:a16="http://schemas.microsoft.com/office/drawing/2014/main" id="{20AB9B5F-8046-4391-A3F0-225183119D32}"/>
              </a:ext>
            </a:extLst>
          </p:cNvPr>
          <p:cNvGrpSpPr/>
          <p:nvPr/>
        </p:nvGrpSpPr>
        <p:grpSpPr>
          <a:xfrm>
            <a:off x="5165596" y="2238195"/>
            <a:ext cx="1966382" cy="461665"/>
            <a:chOff x="5165596" y="2238195"/>
            <a:chExt cx="1966382" cy="461665"/>
          </a:xfrm>
        </p:grpSpPr>
        <p:sp>
          <p:nvSpPr>
            <p:cNvPr id="37" name="Rectángulo 36">
              <a:extLst>
                <a:ext uri="{FF2B5EF4-FFF2-40B4-BE49-F238E27FC236}">
                  <a16:creationId xmlns:a16="http://schemas.microsoft.com/office/drawing/2014/main" id="{78C294D9-8318-485A-98C2-3E145BA59EAA}"/>
                </a:ext>
              </a:extLst>
            </p:cNvPr>
            <p:cNvSpPr/>
            <p:nvPr/>
          </p:nvSpPr>
          <p:spPr>
            <a:xfrm>
              <a:off x="5550798" y="2238195"/>
              <a:ext cx="1581180" cy="461665"/>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Language Understanding (LUIS)</a:t>
              </a:r>
            </a:p>
          </p:txBody>
        </p:sp>
        <p:pic>
          <p:nvPicPr>
            <p:cNvPr id="38" name="Imagen 37">
              <a:extLst>
                <a:ext uri="{FF2B5EF4-FFF2-40B4-BE49-F238E27FC236}">
                  <a16:creationId xmlns:a16="http://schemas.microsoft.com/office/drawing/2014/main" id="{4EA61949-2507-4F7E-A77E-8607DCF7AB9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65596" y="2271379"/>
              <a:ext cx="385200" cy="385200"/>
            </a:xfrm>
            <a:prstGeom prst="rect">
              <a:avLst/>
            </a:prstGeom>
          </p:spPr>
        </p:pic>
      </p:grpSp>
      <p:grpSp>
        <p:nvGrpSpPr>
          <p:cNvPr id="39" name="Grupo 38">
            <a:extLst>
              <a:ext uri="{FF2B5EF4-FFF2-40B4-BE49-F238E27FC236}">
                <a16:creationId xmlns:a16="http://schemas.microsoft.com/office/drawing/2014/main" id="{86D3E107-FA09-46F7-B95F-4628FC88CA64}"/>
              </a:ext>
            </a:extLst>
          </p:cNvPr>
          <p:cNvGrpSpPr/>
          <p:nvPr/>
        </p:nvGrpSpPr>
        <p:grpSpPr>
          <a:xfrm>
            <a:off x="5165596" y="3850483"/>
            <a:ext cx="1966385" cy="385200"/>
            <a:chOff x="5165596" y="3850483"/>
            <a:chExt cx="1966385" cy="385200"/>
          </a:xfrm>
        </p:grpSpPr>
        <p:sp>
          <p:nvSpPr>
            <p:cNvPr id="40" name="Rectángulo 39">
              <a:extLst>
                <a:ext uri="{FF2B5EF4-FFF2-40B4-BE49-F238E27FC236}">
                  <a16:creationId xmlns:a16="http://schemas.microsoft.com/office/drawing/2014/main" id="{785DEDD5-F948-49F3-9A84-B6DF214D6954}"/>
                </a:ext>
              </a:extLst>
            </p:cNvPr>
            <p:cNvSpPr/>
            <p:nvPr/>
          </p:nvSpPr>
          <p:spPr>
            <a:xfrm>
              <a:off x="5550801" y="3900703"/>
              <a:ext cx="1581180"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Text Analytics API</a:t>
              </a:r>
            </a:p>
          </p:txBody>
        </p:sp>
        <p:pic>
          <p:nvPicPr>
            <p:cNvPr id="41" name="Imagen 40">
              <a:extLst>
                <a:ext uri="{FF2B5EF4-FFF2-40B4-BE49-F238E27FC236}">
                  <a16:creationId xmlns:a16="http://schemas.microsoft.com/office/drawing/2014/main" id="{B93B76EA-BA64-4187-BB6E-FB22858768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65596" y="3850483"/>
              <a:ext cx="385200" cy="385200"/>
            </a:xfrm>
            <a:prstGeom prst="rect">
              <a:avLst/>
            </a:prstGeom>
          </p:spPr>
        </p:pic>
      </p:grpSp>
      <p:grpSp>
        <p:nvGrpSpPr>
          <p:cNvPr id="42" name="Grupo 41">
            <a:extLst>
              <a:ext uri="{FF2B5EF4-FFF2-40B4-BE49-F238E27FC236}">
                <a16:creationId xmlns:a16="http://schemas.microsoft.com/office/drawing/2014/main" id="{A2193216-D156-4CF3-9E24-13D623207E5E}"/>
              </a:ext>
            </a:extLst>
          </p:cNvPr>
          <p:cNvGrpSpPr/>
          <p:nvPr/>
        </p:nvGrpSpPr>
        <p:grpSpPr>
          <a:xfrm>
            <a:off x="5165596" y="3284885"/>
            <a:ext cx="1966382" cy="461665"/>
            <a:chOff x="5165596" y="3284885"/>
            <a:chExt cx="1966382" cy="461665"/>
          </a:xfrm>
        </p:grpSpPr>
        <p:sp>
          <p:nvSpPr>
            <p:cNvPr id="43" name="Rectángulo 42">
              <a:extLst>
                <a:ext uri="{FF2B5EF4-FFF2-40B4-BE49-F238E27FC236}">
                  <a16:creationId xmlns:a16="http://schemas.microsoft.com/office/drawing/2014/main" id="{498A82C9-BBDF-487B-B8C5-A82031D59CC0}"/>
                </a:ext>
              </a:extLst>
            </p:cNvPr>
            <p:cNvSpPr/>
            <p:nvPr/>
          </p:nvSpPr>
          <p:spPr>
            <a:xfrm>
              <a:off x="5550798" y="3284885"/>
              <a:ext cx="1581180" cy="461665"/>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Web Language Model API</a:t>
              </a:r>
            </a:p>
          </p:txBody>
        </p:sp>
        <p:pic>
          <p:nvPicPr>
            <p:cNvPr id="44" name="Imagen 43">
              <a:extLst>
                <a:ext uri="{FF2B5EF4-FFF2-40B4-BE49-F238E27FC236}">
                  <a16:creationId xmlns:a16="http://schemas.microsoft.com/office/drawing/2014/main" id="{F322D665-A5B3-4E17-9F2A-40A0EE6C57B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65596" y="3322855"/>
              <a:ext cx="385200" cy="385200"/>
            </a:xfrm>
            <a:prstGeom prst="rect">
              <a:avLst/>
            </a:prstGeom>
          </p:spPr>
        </p:pic>
      </p:grpSp>
      <p:grpSp>
        <p:nvGrpSpPr>
          <p:cNvPr id="45" name="Grupo 44">
            <a:extLst>
              <a:ext uri="{FF2B5EF4-FFF2-40B4-BE49-F238E27FC236}">
                <a16:creationId xmlns:a16="http://schemas.microsoft.com/office/drawing/2014/main" id="{FED92DD8-DB70-4A95-A180-B8292EFD1BC0}"/>
              </a:ext>
            </a:extLst>
          </p:cNvPr>
          <p:cNvGrpSpPr/>
          <p:nvPr/>
        </p:nvGrpSpPr>
        <p:grpSpPr>
          <a:xfrm>
            <a:off x="7464759" y="3824989"/>
            <a:ext cx="1971862" cy="461665"/>
            <a:chOff x="7464759" y="3824989"/>
            <a:chExt cx="1971862" cy="461665"/>
          </a:xfrm>
        </p:grpSpPr>
        <p:sp>
          <p:nvSpPr>
            <p:cNvPr id="46" name="Rectángulo 45">
              <a:extLst>
                <a:ext uri="{FF2B5EF4-FFF2-40B4-BE49-F238E27FC236}">
                  <a16:creationId xmlns:a16="http://schemas.microsoft.com/office/drawing/2014/main" id="{35ECE3E1-A6B3-469C-A544-B20075C3FAD2}"/>
                </a:ext>
              </a:extLst>
            </p:cNvPr>
            <p:cNvSpPr/>
            <p:nvPr/>
          </p:nvSpPr>
          <p:spPr>
            <a:xfrm>
              <a:off x="7855441" y="3824989"/>
              <a:ext cx="1581180" cy="461665"/>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Project Academic Knowledge</a:t>
              </a:r>
            </a:p>
          </p:txBody>
        </p:sp>
        <p:pic>
          <p:nvPicPr>
            <p:cNvPr id="47" name="Imagen 46">
              <a:extLst>
                <a:ext uri="{FF2B5EF4-FFF2-40B4-BE49-F238E27FC236}">
                  <a16:creationId xmlns:a16="http://schemas.microsoft.com/office/drawing/2014/main" id="{409B3981-9668-4EA0-94A2-E5CFC105B10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64759" y="3867831"/>
              <a:ext cx="385200" cy="385200"/>
            </a:xfrm>
            <a:prstGeom prst="rect">
              <a:avLst/>
            </a:prstGeom>
          </p:spPr>
        </p:pic>
      </p:grpSp>
      <p:grpSp>
        <p:nvGrpSpPr>
          <p:cNvPr id="48" name="Grupo 47">
            <a:extLst>
              <a:ext uri="{FF2B5EF4-FFF2-40B4-BE49-F238E27FC236}">
                <a16:creationId xmlns:a16="http://schemas.microsoft.com/office/drawing/2014/main" id="{99E74DBA-382E-49CD-BEC0-B747371CB974}"/>
              </a:ext>
            </a:extLst>
          </p:cNvPr>
          <p:cNvGrpSpPr/>
          <p:nvPr/>
        </p:nvGrpSpPr>
        <p:grpSpPr>
          <a:xfrm>
            <a:off x="7464759" y="4363956"/>
            <a:ext cx="1971862" cy="385200"/>
            <a:chOff x="7464759" y="4363956"/>
            <a:chExt cx="1971862" cy="385200"/>
          </a:xfrm>
        </p:grpSpPr>
        <p:sp>
          <p:nvSpPr>
            <p:cNvPr id="49" name="Rectángulo 48">
              <a:extLst>
                <a:ext uri="{FF2B5EF4-FFF2-40B4-BE49-F238E27FC236}">
                  <a16:creationId xmlns:a16="http://schemas.microsoft.com/office/drawing/2014/main" id="{DC01F503-E612-4FED-9650-4A8CB2F07CD1}"/>
                </a:ext>
              </a:extLst>
            </p:cNvPr>
            <p:cNvSpPr/>
            <p:nvPr/>
          </p:nvSpPr>
          <p:spPr>
            <a:xfrm>
              <a:off x="7855441" y="4418345"/>
              <a:ext cx="1581180"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Project Entity Linking</a:t>
              </a:r>
            </a:p>
          </p:txBody>
        </p:sp>
        <p:pic>
          <p:nvPicPr>
            <p:cNvPr id="50" name="Imagen 49">
              <a:extLst>
                <a:ext uri="{FF2B5EF4-FFF2-40B4-BE49-F238E27FC236}">
                  <a16:creationId xmlns:a16="http://schemas.microsoft.com/office/drawing/2014/main" id="{B4F972CF-3D9A-4753-BFBE-907136CFC8F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464759" y="4363956"/>
              <a:ext cx="385200" cy="385200"/>
            </a:xfrm>
            <a:prstGeom prst="rect">
              <a:avLst/>
            </a:prstGeom>
          </p:spPr>
        </p:pic>
      </p:grpSp>
      <p:grpSp>
        <p:nvGrpSpPr>
          <p:cNvPr id="51" name="Grupo 50">
            <a:extLst>
              <a:ext uri="{FF2B5EF4-FFF2-40B4-BE49-F238E27FC236}">
                <a16:creationId xmlns:a16="http://schemas.microsoft.com/office/drawing/2014/main" id="{92B3ADAC-8614-4134-BC3B-A259EA1C5414}"/>
              </a:ext>
            </a:extLst>
          </p:cNvPr>
          <p:cNvGrpSpPr/>
          <p:nvPr/>
        </p:nvGrpSpPr>
        <p:grpSpPr>
          <a:xfrm>
            <a:off x="7464759" y="3309556"/>
            <a:ext cx="1971862" cy="461665"/>
            <a:chOff x="7464759" y="3309556"/>
            <a:chExt cx="1971862" cy="461665"/>
          </a:xfrm>
        </p:grpSpPr>
        <p:sp>
          <p:nvSpPr>
            <p:cNvPr id="52" name="Rectángulo 51">
              <a:extLst>
                <a:ext uri="{FF2B5EF4-FFF2-40B4-BE49-F238E27FC236}">
                  <a16:creationId xmlns:a16="http://schemas.microsoft.com/office/drawing/2014/main" id="{F4E1D76F-C60D-4F8B-9386-BDDE3B5A35ED}"/>
                </a:ext>
              </a:extLst>
            </p:cNvPr>
            <p:cNvSpPr/>
            <p:nvPr/>
          </p:nvSpPr>
          <p:spPr>
            <a:xfrm>
              <a:off x="7855441" y="3309556"/>
              <a:ext cx="1581180" cy="461665"/>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Project Knowledge Exploration</a:t>
              </a:r>
            </a:p>
          </p:txBody>
        </p:sp>
        <p:pic>
          <p:nvPicPr>
            <p:cNvPr id="53" name="Imagen 52">
              <a:extLst>
                <a:ext uri="{FF2B5EF4-FFF2-40B4-BE49-F238E27FC236}">
                  <a16:creationId xmlns:a16="http://schemas.microsoft.com/office/drawing/2014/main" id="{B2AB295A-F673-4C20-A2B6-09D8D0FF004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464759" y="3333046"/>
              <a:ext cx="385200" cy="385200"/>
            </a:xfrm>
            <a:prstGeom prst="rect">
              <a:avLst/>
            </a:prstGeom>
          </p:spPr>
        </p:pic>
      </p:grpSp>
      <p:grpSp>
        <p:nvGrpSpPr>
          <p:cNvPr id="54" name="Grupo 53">
            <a:extLst>
              <a:ext uri="{FF2B5EF4-FFF2-40B4-BE49-F238E27FC236}">
                <a16:creationId xmlns:a16="http://schemas.microsoft.com/office/drawing/2014/main" id="{6EEA3202-C194-49CD-8DAC-1FA94B97F441}"/>
              </a:ext>
            </a:extLst>
          </p:cNvPr>
          <p:cNvGrpSpPr/>
          <p:nvPr/>
        </p:nvGrpSpPr>
        <p:grpSpPr>
          <a:xfrm>
            <a:off x="9774874" y="2299858"/>
            <a:ext cx="1966387" cy="385200"/>
            <a:chOff x="9774874" y="2299858"/>
            <a:chExt cx="1966387" cy="385200"/>
          </a:xfrm>
        </p:grpSpPr>
        <p:sp>
          <p:nvSpPr>
            <p:cNvPr id="55" name="Rectángulo 54">
              <a:extLst>
                <a:ext uri="{FF2B5EF4-FFF2-40B4-BE49-F238E27FC236}">
                  <a16:creationId xmlns:a16="http://schemas.microsoft.com/office/drawing/2014/main" id="{A66A3D4B-E2CE-44F4-83C8-B273ADFA9BED}"/>
                </a:ext>
              </a:extLst>
            </p:cNvPr>
            <p:cNvSpPr/>
            <p:nvPr/>
          </p:nvSpPr>
          <p:spPr>
            <a:xfrm>
              <a:off x="10160081" y="2343620"/>
              <a:ext cx="1581180"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Bing Autosuggest API</a:t>
              </a:r>
            </a:p>
          </p:txBody>
        </p:sp>
        <p:pic>
          <p:nvPicPr>
            <p:cNvPr id="56" name="Imagen 55">
              <a:extLst>
                <a:ext uri="{FF2B5EF4-FFF2-40B4-BE49-F238E27FC236}">
                  <a16:creationId xmlns:a16="http://schemas.microsoft.com/office/drawing/2014/main" id="{07D04F3D-01AB-4E7A-A4BB-D982421F4E6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774874" y="2299858"/>
              <a:ext cx="385200" cy="385200"/>
            </a:xfrm>
            <a:prstGeom prst="rect">
              <a:avLst/>
            </a:prstGeom>
          </p:spPr>
        </p:pic>
      </p:grpSp>
      <p:grpSp>
        <p:nvGrpSpPr>
          <p:cNvPr id="57" name="Grupo 56">
            <a:extLst>
              <a:ext uri="{FF2B5EF4-FFF2-40B4-BE49-F238E27FC236}">
                <a16:creationId xmlns:a16="http://schemas.microsoft.com/office/drawing/2014/main" id="{4EE7984C-20B6-42F0-83DD-409DE468389A}"/>
              </a:ext>
            </a:extLst>
          </p:cNvPr>
          <p:cNvGrpSpPr/>
          <p:nvPr/>
        </p:nvGrpSpPr>
        <p:grpSpPr>
          <a:xfrm>
            <a:off x="9774873" y="5420328"/>
            <a:ext cx="2158047" cy="385200"/>
            <a:chOff x="9774873" y="5420328"/>
            <a:chExt cx="2158047" cy="385200"/>
          </a:xfrm>
        </p:grpSpPr>
        <p:sp>
          <p:nvSpPr>
            <p:cNvPr id="58" name="Rectángulo 57">
              <a:extLst>
                <a:ext uri="{FF2B5EF4-FFF2-40B4-BE49-F238E27FC236}">
                  <a16:creationId xmlns:a16="http://schemas.microsoft.com/office/drawing/2014/main" id="{3AD458A5-0C52-408E-ACA7-92673427C6E6}"/>
                </a:ext>
              </a:extLst>
            </p:cNvPr>
            <p:cNvSpPr/>
            <p:nvPr/>
          </p:nvSpPr>
          <p:spPr>
            <a:xfrm>
              <a:off x="10160080" y="5467556"/>
              <a:ext cx="1772840"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Bing Custom Search API</a:t>
              </a:r>
            </a:p>
          </p:txBody>
        </p:sp>
        <p:pic>
          <p:nvPicPr>
            <p:cNvPr id="59" name="Imagen 58">
              <a:extLst>
                <a:ext uri="{FF2B5EF4-FFF2-40B4-BE49-F238E27FC236}">
                  <a16:creationId xmlns:a16="http://schemas.microsoft.com/office/drawing/2014/main" id="{E1DB6721-CA89-407E-A650-D1B9D13F0C1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74873" y="5420328"/>
              <a:ext cx="385200" cy="385200"/>
            </a:xfrm>
            <a:prstGeom prst="rect">
              <a:avLst/>
            </a:prstGeom>
          </p:spPr>
        </p:pic>
      </p:grpSp>
      <p:grpSp>
        <p:nvGrpSpPr>
          <p:cNvPr id="60" name="Grupo 59">
            <a:extLst>
              <a:ext uri="{FF2B5EF4-FFF2-40B4-BE49-F238E27FC236}">
                <a16:creationId xmlns:a16="http://schemas.microsoft.com/office/drawing/2014/main" id="{A2CEB556-E5D2-46CA-95BE-C00A7EDBD6EC}"/>
              </a:ext>
            </a:extLst>
          </p:cNvPr>
          <p:cNvGrpSpPr/>
          <p:nvPr/>
        </p:nvGrpSpPr>
        <p:grpSpPr>
          <a:xfrm>
            <a:off x="9774873" y="3852610"/>
            <a:ext cx="1966388" cy="385200"/>
            <a:chOff x="9774873" y="3852610"/>
            <a:chExt cx="1966388" cy="385200"/>
          </a:xfrm>
        </p:grpSpPr>
        <p:sp>
          <p:nvSpPr>
            <p:cNvPr id="61" name="Rectángulo 60">
              <a:extLst>
                <a:ext uri="{FF2B5EF4-FFF2-40B4-BE49-F238E27FC236}">
                  <a16:creationId xmlns:a16="http://schemas.microsoft.com/office/drawing/2014/main" id="{962C72C7-AE40-4855-898E-2CFBA4DF6F86}"/>
                </a:ext>
              </a:extLst>
            </p:cNvPr>
            <p:cNvSpPr/>
            <p:nvPr/>
          </p:nvSpPr>
          <p:spPr>
            <a:xfrm>
              <a:off x="10160081" y="3900702"/>
              <a:ext cx="1581180"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Bing Entity Search API</a:t>
              </a:r>
            </a:p>
          </p:txBody>
        </p:sp>
        <p:pic>
          <p:nvPicPr>
            <p:cNvPr id="62" name="Imagen 61">
              <a:extLst>
                <a:ext uri="{FF2B5EF4-FFF2-40B4-BE49-F238E27FC236}">
                  <a16:creationId xmlns:a16="http://schemas.microsoft.com/office/drawing/2014/main" id="{0FBB8C2B-BF93-4270-BE4E-A8FCEFB4BC0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774873" y="3852610"/>
              <a:ext cx="385200" cy="385200"/>
            </a:xfrm>
            <a:prstGeom prst="rect">
              <a:avLst/>
            </a:prstGeom>
          </p:spPr>
        </p:pic>
      </p:grpSp>
      <p:grpSp>
        <p:nvGrpSpPr>
          <p:cNvPr id="63" name="Grupo 62">
            <a:extLst>
              <a:ext uri="{FF2B5EF4-FFF2-40B4-BE49-F238E27FC236}">
                <a16:creationId xmlns:a16="http://schemas.microsoft.com/office/drawing/2014/main" id="{30CC095E-FA30-4B6C-8778-84805C7C09A9}"/>
              </a:ext>
            </a:extLst>
          </p:cNvPr>
          <p:cNvGrpSpPr/>
          <p:nvPr/>
        </p:nvGrpSpPr>
        <p:grpSpPr>
          <a:xfrm>
            <a:off x="9774873" y="4364763"/>
            <a:ext cx="2025516" cy="385200"/>
            <a:chOff x="9774873" y="4364763"/>
            <a:chExt cx="2025516" cy="385200"/>
          </a:xfrm>
        </p:grpSpPr>
        <p:sp>
          <p:nvSpPr>
            <p:cNvPr id="64" name="Rectángulo 63">
              <a:extLst>
                <a:ext uri="{FF2B5EF4-FFF2-40B4-BE49-F238E27FC236}">
                  <a16:creationId xmlns:a16="http://schemas.microsoft.com/office/drawing/2014/main" id="{F04977AD-0727-43FC-B48F-76537C72FC17}"/>
                </a:ext>
              </a:extLst>
            </p:cNvPr>
            <p:cNvSpPr/>
            <p:nvPr/>
          </p:nvSpPr>
          <p:spPr>
            <a:xfrm>
              <a:off x="10160080" y="4418344"/>
              <a:ext cx="1640309"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Bing Image Search API</a:t>
              </a:r>
            </a:p>
          </p:txBody>
        </p:sp>
        <p:pic>
          <p:nvPicPr>
            <p:cNvPr id="65" name="Imagen 64">
              <a:extLst>
                <a:ext uri="{FF2B5EF4-FFF2-40B4-BE49-F238E27FC236}">
                  <a16:creationId xmlns:a16="http://schemas.microsoft.com/office/drawing/2014/main" id="{BB9559CF-E121-41CC-89FC-C1C16C1339E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774873" y="4364763"/>
              <a:ext cx="385200" cy="385200"/>
            </a:xfrm>
            <a:prstGeom prst="rect">
              <a:avLst/>
            </a:prstGeom>
          </p:spPr>
        </p:pic>
      </p:grpSp>
      <p:grpSp>
        <p:nvGrpSpPr>
          <p:cNvPr id="66" name="Grupo 65">
            <a:extLst>
              <a:ext uri="{FF2B5EF4-FFF2-40B4-BE49-F238E27FC236}">
                <a16:creationId xmlns:a16="http://schemas.microsoft.com/office/drawing/2014/main" id="{A250AFAE-A85A-4F96-8DA9-5B2BE5D29F46}"/>
              </a:ext>
            </a:extLst>
          </p:cNvPr>
          <p:cNvGrpSpPr/>
          <p:nvPr/>
        </p:nvGrpSpPr>
        <p:grpSpPr>
          <a:xfrm>
            <a:off x="9775388" y="2809836"/>
            <a:ext cx="1965873" cy="385200"/>
            <a:chOff x="9775388" y="2809836"/>
            <a:chExt cx="1965873" cy="385200"/>
          </a:xfrm>
        </p:grpSpPr>
        <p:sp>
          <p:nvSpPr>
            <p:cNvPr id="67" name="Rectángulo 66">
              <a:extLst>
                <a:ext uri="{FF2B5EF4-FFF2-40B4-BE49-F238E27FC236}">
                  <a16:creationId xmlns:a16="http://schemas.microsoft.com/office/drawing/2014/main" id="{2B434AFE-AD8E-449B-9979-3818645FE792}"/>
                </a:ext>
              </a:extLst>
            </p:cNvPr>
            <p:cNvSpPr/>
            <p:nvPr/>
          </p:nvSpPr>
          <p:spPr>
            <a:xfrm>
              <a:off x="10160081" y="2859666"/>
              <a:ext cx="1581180"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Bing News Search API</a:t>
              </a:r>
            </a:p>
          </p:txBody>
        </p:sp>
        <p:pic>
          <p:nvPicPr>
            <p:cNvPr id="68" name="Imagen 67">
              <a:extLst>
                <a:ext uri="{FF2B5EF4-FFF2-40B4-BE49-F238E27FC236}">
                  <a16:creationId xmlns:a16="http://schemas.microsoft.com/office/drawing/2014/main" id="{8042BFF9-B2DB-46DB-A925-1EA1FE4B57D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775388" y="2809836"/>
              <a:ext cx="385200" cy="385200"/>
            </a:xfrm>
            <a:prstGeom prst="rect">
              <a:avLst/>
            </a:prstGeom>
          </p:spPr>
        </p:pic>
      </p:grpSp>
      <p:grpSp>
        <p:nvGrpSpPr>
          <p:cNvPr id="69" name="Grupo 68">
            <a:extLst>
              <a:ext uri="{FF2B5EF4-FFF2-40B4-BE49-F238E27FC236}">
                <a16:creationId xmlns:a16="http://schemas.microsoft.com/office/drawing/2014/main" id="{E2DD6AAE-41C0-440B-99D7-6AEBD3913EA0}"/>
              </a:ext>
            </a:extLst>
          </p:cNvPr>
          <p:cNvGrpSpPr/>
          <p:nvPr/>
        </p:nvGrpSpPr>
        <p:grpSpPr>
          <a:xfrm>
            <a:off x="9774873" y="4871957"/>
            <a:ext cx="2025516" cy="385200"/>
            <a:chOff x="9774873" y="4871957"/>
            <a:chExt cx="2025516" cy="385200"/>
          </a:xfrm>
        </p:grpSpPr>
        <p:sp>
          <p:nvSpPr>
            <p:cNvPr id="70" name="Rectángulo 69">
              <a:extLst>
                <a:ext uri="{FF2B5EF4-FFF2-40B4-BE49-F238E27FC236}">
                  <a16:creationId xmlns:a16="http://schemas.microsoft.com/office/drawing/2014/main" id="{4F0040AA-86AF-4D7D-968A-435DC56B4DC4}"/>
                </a:ext>
              </a:extLst>
            </p:cNvPr>
            <p:cNvSpPr/>
            <p:nvPr/>
          </p:nvSpPr>
          <p:spPr>
            <a:xfrm>
              <a:off x="10160081" y="4928349"/>
              <a:ext cx="1640308"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Bing Video Search API</a:t>
              </a:r>
            </a:p>
          </p:txBody>
        </p:sp>
        <p:pic>
          <p:nvPicPr>
            <p:cNvPr id="71" name="Imagen 70">
              <a:extLst>
                <a:ext uri="{FF2B5EF4-FFF2-40B4-BE49-F238E27FC236}">
                  <a16:creationId xmlns:a16="http://schemas.microsoft.com/office/drawing/2014/main" id="{7DA7104C-19C3-4211-96F2-3777FC94C1E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74873" y="4871957"/>
              <a:ext cx="385200" cy="385200"/>
            </a:xfrm>
            <a:prstGeom prst="rect">
              <a:avLst/>
            </a:prstGeom>
          </p:spPr>
        </p:pic>
      </p:grpSp>
      <p:grpSp>
        <p:nvGrpSpPr>
          <p:cNvPr id="72" name="Grupo 71">
            <a:extLst>
              <a:ext uri="{FF2B5EF4-FFF2-40B4-BE49-F238E27FC236}">
                <a16:creationId xmlns:a16="http://schemas.microsoft.com/office/drawing/2014/main" id="{9386A3C8-4805-4C70-8A97-00E0CDB0C6A9}"/>
              </a:ext>
            </a:extLst>
          </p:cNvPr>
          <p:cNvGrpSpPr/>
          <p:nvPr/>
        </p:nvGrpSpPr>
        <p:grpSpPr>
          <a:xfrm>
            <a:off x="9774873" y="3359720"/>
            <a:ext cx="1966388" cy="385200"/>
            <a:chOff x="9774873" y="3359720"/>
            <a:chExt cx="1966388" cy="385200"/>
          </a:xfrm>
        </p:grpSpPr>
        <p:sp>
          <p:nvSpPr>
            <p:cNvPr id="73" name="Rectángulo 72">
              <a:extLst>
                <a:ext uri="{FF2B5EF4-FFF2-40B4-BE49-F238E27FC236}">
                  <a16:creationId xmlns:a16="http://schemas.microsoft.com/office/drawing/2014/main" id="{3D652609-0BB6-499E-9E3A-0ADABE00A6BA}"/>
                </a:ext>
              </a:extLst>
            </p:cNvPr>
            <p:cNvSpPr/>
            <p:nvPr/>
          </p:nvSpPr>
          <p:spPr>
            <a:xfrm>
              <a:off x="10160081" y="3383615"/>
              <a:ext cx="1581180"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Bing Web Search API</a:t>
              </a:r>
            </a:p>
          </p:txBody>
        </p:sp>
        <p:pic>
          <p:nvPicPr>
            <p:cNvPr id="74" name="Imagen 73">
              <a:extLst>
                <a:ext uri="{FF2B5EF4-FFF2-40B4-BE49-F238E27FC236}">
                  <a16:creationId xmlns:a16="http://schemas.microsoft.com/office/drawing/2014/main" id="{4C1CF0CF-E50D-4EB9-88D4-9CE4291A42DB}"/>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774873" y="3359720"/>
              <a:ext cx="385200" cy="385200"/>
            </a:xfrm>
            <a:prstGeom prst="rect">
              <a:avLst/>
            </a:prstGeom>
          </p:spPr>
        </p:pic>
      </p:grpSp>
      <p:grpSp>
        <p:nvGrpSpPr>
          <p:cNvPr id="75" name="Grupo 74">
            <a:extLst>
              <a:ext uri="{FF2B5EF4-FFF2-40B4-BE49-F238E27FC236}">
                <a16:creationId xmlns:a16="http://schemas.microsoft.com/office/drawing/2014/main" id="{A1E4F234-FE74-4108-915F-AEFC99DF2668}"/>
              </a:ext>
            </a:extLst>
          </p:cNvPr>
          <p:cNvGrpSpPr/>
          <p:nvPr/>
        </p:nvGrpSpPr>
        <p:grpSpPr>
          <a:xfrm>
            <a:off x="556986" y="3327215"/>
            <a:ext cx="2018573" cy="472573"/>
            <a:chOff x="556986" y="3327215"/>
            <a:chExt cx="2018573" cy="472573"/>
          </a:xfrm>
        </p:grpSpPr>
        <p:grpSp>
          <p:nvGrpSpPr>
            <p:cNvPr id="76" name="Grupo 75">
              <a:extLst>
                <a:ext uri="{FF2B5EF4-FFF2-40B4-BE49-F238E27FC236}">
                  <a16:creationId xmlns:a16="http://schemas.microsoft.com/office/drawing/2014/main" id="{2214338B-CBC9-4652-9BBE-ED3FDB69E15F}"/>
                </a:ext>
              </a:extLst>
            </p:cNvPr>
            <p:cNvGrpSpPr/>
            <p:nvPr/>
          </p:nvGrpSpPr>
          <p:grpSpPr>
            <a:xfrm>
              <a:off x="556986" y="3327215"/>
              <a:ext cx="2018573" cy="384533"/>
              <a:chOff x="455386" y="4673270"/>
              <a:chExt cx="2018573" cy="384533"/>
            </a:xfrm>
          </p:grpSpPr>
          <p:pic>
            <p:nvPicPr>
              <p:cNvPr id="78" name="Imagen 77">
                <a:extLst>
                  <a:ext uri="{FF2B5EF4-FFF2-40B4-BE49-F238E27FC236}">
                    <a16:creationId xmlns:a16="http://schemas.microsoft.com/office/drawing/2014/main" id="{E655F5DB-97F6-4C8D-81DB-793F259AC76F}"/>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55386" y="4673270"/>
                <a:ext cx="384533" cy="384533"/>
              </a:xfrm>
              <a:prstGeom prst="rect">
                <a:avLst/>
              </a:prstGeom>
            </p:spPr>
          </p:pic>
          <p:sp>
            <p:nvSpPr>
              <p:cNvPr id="79" name="Rectángulo 78">
                <a:extLst>
                  <a:ext uri="{FF2B5EF4-FFF2-40B4-BE49-F238E27FC236}">
                    <a16:creationId xmlns:a16="http://schemas.microsoft.com/office/drawing/2014/main" id="{A2225199-FFD3-4339-8E21-76A0FBE565A9}"/>
                  </a:ext>
                </a:extLst>
              </p:cNvPr>
              <p:cNvSpPr/>
              <p:nvPr/>
            </p:nvSpPr>
            <p:spPr>
              <a:xfrm>
                <a:off x="839920" y="4729671"/>
                <a:ext cx="1634039"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Custom Vision Service</a:t>
                </a:r>
              </a:p>
            </p:txBody>
          </p:sp>
        </p:grpSp>
        <p:sp>
          <p:nvSpPr>
            <p:cNvPr id="77" name="Rectángulo 76">
              <a:extLst>
                <a:ext uri="{FF2B5EF4-FFF2-40B4-BE49-F238E27FC236}">
                  <a16:creationId xmlns:a16="http://schemas.microsoft.com/office/drawing/2014/main" id="{0D1519E3-3120-4FCA-9F66-E56CFE14BE5F}"/>
                </a:ext>
              </a:extLst>
            </p:cNvPr>
            <p:cNvSpPr/>
            <p:nvPr/>
          </p:nvSpPr>
          <p:spPr>
            <a:xfrm>
              <a:off x="947001" y="3584344"/>
              <a:ext cx="627095" cy="215444"/>
            </a:xfrm>
            <a:prstGeom prst="rect">
              <a:avLst/>
            </a:prstGeom>
          </p:spPr>
          <p:txBody>
            <a:bodyPr wrap="none">
              <a:spAutoFit/>
            </a:bodyPr>
            <a:lstStyle/>
            <a:p>
              <a:r>
                <a:rPr lang="es-ES" sz="800" b="1" dirty="0">
                  <a:latin typeface="Poppins SemiBold" panose="02000000000000000000" pitchFamily="2" charset="0"/>
                  <a:ea typeface="Open Sans" panose="020B0606030504020204" pitchFamily="34" charset="0"/>
                  <a:cs typeface="Poppins SemiBold" panose="02000000000000000000" pitchFamily="2" charset="0"/>
                </a:rPr>
                <a:t>PREVIEW</a:t>
              </a:r>
            </a:p>
          </p:txBody>
        </p:sp>
      </p:grpSp>
      <p:grpSp>
        <p:nvGrpSpPr>
          <p:cNvPr id="80" name="Grupo 79">
            <a:extLst>
              <a:ext uri="{FF2B5EF4-FFF2-40B4-BE49-F238E27FC236}">
                <a16:creationId xmlns:a16="http://schemas.microsoft.com/office/drawing/2014/main" id="{60A1661A-A4B0-4C3B-9150-7810CC2D0340}"/>
              </a:ext>
            </a:extLst>
          </p:cNvPr>
          <p:cNvGrpSpPr/>
          <p:nvPr/>
        </p:nvGrpSpPr>
        <p:grpSpPr>
          <a:xfrm>
            <a:off x="556987" y="4364577"/>
            <a:ext cx="1965714" cy="466223"/>
            <a:chOff x="556987" y="4364577"/>
            <a:chExt cx="1965714" cy="466223"/>
          </a:xfrm>
        </p:grpSpPr>
        <p:grpSp>
          <p:nvGrpSpPr>
            <p:cNvPr id="81" name="Grupo 80">
              <a:extLst>
                <a:ext uri="{FF2B5EF4-FFF2-40B4-BE49-F238E27FC236}">
                  <a16:creationId xmlns:a16="http://schemas.microsoft.com/office/drawing/2014/main" id="{CAF201A0-48A7-434B-AD79-57DB7684557A}"/>
                </a:ext>
              </a:extLst>
            </p:cNvPr>
            <p:cNvGrpSpPr/>
            <p:nvPr/>
          </p:nvGrpSpPr>
          <p:grpSpPr>
            <a:xfrm>
              <a:off x="556987" y="4364577"/>
              <a:ext cx="1965714" cy="384533"/>
              <a:chOff x="455387" y="5671775"/>
              <a:chExt cx="1965714" cy="384533"/>
            </a:xfrm>
          </p:grpSpPr>
          <p:pic>
            <p:nvPicPr>
              <p:cNvPr id="83" name="Imagen 82">
                <a:extLst>
                  <a:ext uri="{FF2B5EF4-FFF2-40B4-BE49-F238E27FC236}">
                    <a16:creationId xmlns:a16="http://schemas.microsoft.com/office/drawing/2014/main" id="{7AB937E2-F91F-4876-B51E-D8A45D2A8068}"/>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55387" y="5671775"/>
                <a:ext cx="384533" cy="384533"/>
              </a:xfrm>
              <a:prstGeom prst="rect">
                <a:avLst/>
              </a:prstGeom>
            </p:spPr>
          </p:pic>
          <p:sp>
            <p:nvSpPr>
              <p:cNvPr id="84" name="Rectángulo 83">
                <a:extLst>
                  <a:ext uri="{FF2B5EF4-FFF2-40B4-BE49-F238E27FC236}">
                    <a16:creationId xmlns:a16="http://schemas.microsoft.com/office/drawing/2014/main" id="{58F33DB7-B1B3-423B-8BF1-C4962703253B}"/>
                  </a:ext>
                </a:extLst>
              </p:cNvPr>
              <p:cNvSpPr/>
              <p:nvPr/>
            </p:nvSpPr>
            <p:spPr>
              <a:xfrm>
                <a:off x="839921" y="5725543"/>
                <a:ext cx="1581180"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Emotion API</a:t>
                </a:r>
              </a:p>
            </p:txBody>
          </p:sp>
        </p:grpSp>
        <p:sp>
          <p:nvSpPr>
            <p:cNvPr id="82" name="Rectángulo 81">
              <a:extLst>
                <a:ext uri="{FF2B5EF4-FFF2-40B4-BE49-F238E27FC236}">
                  <a16:creationId xmlns:a16="http://schemas.microsoft.com/office/drawing/2014/main" id="{38249808-795E-430A-91FD-E57DC1A8E5B2}"/>
                </a:ext>
              </a:extLst>
            </p:cNvPr>
            <p:cNvSpPr/>
            <p:nvPr/>
          </p:nvSpPr>
          <p:spPr>
            <a:xfrm>
              <a:off x="941514" y="4615356"/>
              <a:ext cx="627095" cy="215444"/>
            </a:xfrm>
            <a:prstGeom prst="rect">
              <a:avLst/>
            </a:prstGeom>
          </p:spPr>
          <p:txBody>
            <a:bodyPr wrap="none">
              <a:spAutoFit/>
            </a:bodyPr>
            <a:lstStyle/>
            <a:p>
              <a:r>
                <a:rPr lang="es-ES" sz="800" b="1" dirty="0">
                  <a:latin typeface="Poppins SemiBold" panose="02000000000000000000" pitchFamily="2" charset="0"/>
                  <a:ea typeface="Open Sans" panose="020B0606030504020204" pitchFamily="34" charset="0"/>
                  <a:cs typeface="Poppins SemiBold" panose="02000000000000000000" pitchFamily="2" charset="0"/>
                </a:rPr>
                <a:t>PREVIEW</a:t>
              </a:r>
            </a:p>
          </p:txBody>
        </p:sp>
      </p:grpSp>
      <p:grpSp>
        <p:nvGrpSpPr>
          <p:cNvPr id="85" name="Grupo 84">
            <a:extLst>
              <a:ext uri="{FF2B5EF4-FFF2-40B4-BE49-F238E27FC236}">
                <a16:creationId xmlns:a16="http://schemas.microsoft.com/office/drawing/2014/main" id="{B7F57C2C-DE69-437E-9DF3-2741C73BA425}"/>
              </a:ext>
            </a:extLst>
          </p:cNvPr>
          <p:cNvGrpSpPr/>
          <p:nvPr/>
        </p:nvGrpSpPr>
        <p:grpSpPr>
          <a:xfrm>
            <a:off x="556985" y="4883260"/>
            <a:ext cx="1965716" cy="465788"/>
            <a:chOff x="556985" y="4883260"/>
            <a:chExt cx="1965716" cy="465788"/>
          </a:xfrm>
        </p:grpSpPr>
        <p:grpSp>
          <p:nvGrpSpPr>
            <p:cNvPr id="86" name="Grupo 85">
              <a:extLst>
                <a:ext uri="{FF2B5EF4-FFF2-40B4-BE49-F238E27FC236}">
                  <a16:creationId xmlns:a16="http://schemas.microsoft.com/office/drawing/2014/main" id="{197E6D35-9CB1-4043-8D1F-B347DF81D57C}"/>
                </a:ext>
              </a:extLst>
            </p:cNvPr>
            <p:cNvGrpSpPr/>
            <p:nvPr/>
          </p:nvGrpSpPr>
          <p:grpSpPr>
            <a:xfrm>
              <a:off x="556985" y="4883260"/>
              <a:ext cx="1965716" cy="384533"/>
              <a:chOff x="455385" y="6110076"/>
              <a:chExt cx="1965716" cy="384533"/>
            </a:xfrm>
          </p:grpSpPr>
          <p:pic>
            <p:nvPicPr>
              <p:cNvPr id="88" name="Imagen 87">
                <a:extLst>
                  <a:ext uri="{FF2B5EF4-FFF2-40B4-BE49-F238E27FC236}">
                    <a16:creationId xmlns:a16="http://schemas.microsoft.com/office/drawing/2014/main" id="{E23524BB-BF9A-499C-BB7B-F636EBBEBE9B}"/>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55385" y="6110076"/>
                <a:ext cx="384533" cy="384533"/>
              </a:xfrm>
              <a:prstGeom prst="rect">
                <a:avLst/>
              </a:prstGeom>
            </p:spPr>
          </p:pic>
          <p:sp>
            <p:nvSpPr>
              <p:cNvPr id="89" name="Rectángulo 88">
                <a:extLst>
                  <a:ext uri="{FF2B5EF4-FFF2-40B4-BE49-F238E27FC236}">
                    <a16:creationId xmlns:a16="http://schemas.microsoft.com/office/drawing/2014/main" id="{1A008D0A-124B-4440-AD3D-F8388B5DB1CF}"/>
                  </a:ext>
                </a:extLst>
              </p:cNvPr>
              <p:cNvSpPr/>
              <p:nvPr/>
            </p:nvSpPr>
            <p:spPr>
              <a:xfrm>
                <a:off x="839921" y="6163842"/>
                <a:ext cx="1581180"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Video Indexer</a:t>
                </a:r>
              </a:p>
            </p:txBody>
          </p:sp>
        </p:grpSp>
        <p:sp>
          <p:nvSpPr>
            <p:cNvPr id="87" name="Rectángulo 86">
              <a:extLst>
                <a:ext uri="{FF2B5EF4-FFF2-40B4-BE49-F238E27FC236}">
                  <a16:creationId xmlns:a16="http://schemas.microsoft.com/office/drawing/2014/main" id="{13A16970-B779-4C36-B42F-3C2D41DADABB}"/>
                </a:ext>
              </a:extLst>
            </p:cNvPr>
            <p:cNvSpPr/>
            <p:nvPr/>
          </p:nvSpPr>
          <p:spPr>
            <a:xfrm>
              <a:off x="941514" y="5133604"/>
              <a:ext cx="627095" cy="215444"/>
            </a:xfrm>
            <a:prstGeom prst="rect">
              <a:avLst/>
            </a:prstGeom>
          </p:spPr>
          <p:txBody>
            <a:bodyPr wrap="none">
              <a:spAutoFit/>
            </a:bodyPr>
            <a:lstStyle/>
            <a:p>
              <a:r>
                <a:rPr lang="es-ES" sz="800" b="1" dirty="0">
                  <a:latin typeface="Poppins SemiBold" panose="02000000000000000000" pitchFamily="2" charset="0"/>
                  <a:ea typeface="Open Sans" panose="020B0606030504020204" pitchFamily="34" charset="0"/>
                  <a:cs typeface="Poppins SemiBold" panose="02000000000000000000" pitchFamily="2" charset="0"/>
                </a:rPr>
                <a:t>PREVIEW</a:t>
              </a:r>
            </a:p>
          </p:txBody>
        </p:sp>
      </p:grpSp>
      <p:grpSp>
        <p:nvGrpSpPr>
          <p:cNvPr id="90" name="Grupo 89">
            <a:extLst>
              <a:ext uri="{FF2B5EF4-FFF2-40B4-BE49-F238E27FC236}">
                <a16:creationId xmlns:a16="http://schemas.microsoft.com/office/drawing/2014/main" id="{CDA0B714-2EA4-4CFB-9189-F4D9EEF62E3D}"/>
              </a:ext>
            </a:extLst>
          </p:cNvPr>
          <p:cNvGrpSpPr/>
          <p:nvPr/>
        </p:nvGrpSpPr>
        <p:grpSpPr>
          <a:xfrm>
            <a:off x="2860958" y="3353993"/>
            <a:ext cx="2142841" cy="443967"/>
            <a:chOff x="2860958" y="3353993"/>
            <a:chExt cx="2142841" cy="443967"/>
          </a:xfrm>
        </p:grpSpPr>
        <p:grpSp>
          <p:nvGrpSpPr>
            <p:cNvPr id="91" name="Grupo 90">
              <a:extLst>
                <a:ext uri="{FF2B5EF4-FFF2-40B4-BE49-F238E27FC236}">
                  <a16:creationId xmlns:a16="http://schemas.microsoft.com/office/drawing/2014/main" id="{4E5674C8-509D-48CC-8680-6EA8DCB52E1C}"/>
                </a:ext>
              </a:extLst>
            </p:cNvPr>
            <p:cNvGrpSpPr/>
            <p:nvPr/>
          </p:nvGrpSpPr>
          <p:grpSpPr>
            <a:xfrm>
              <a:off x="2860958" y="3353993"/>
              <a:ext cx="2142841" cy="385200"/>
              <a:chOff x="2860958" y="3353993"/>
              <a:chExt cx="2142841" cy="385200"/>
            </a:xfrm>
          </p:grpSpPr>
          <p:sp>
            <p:nvSpPr>
              <p:cNvPr id="93" name="Rectángulo 92">
                <a:extLst>
                  <a:ext uri="{FF2B5EF4-FFF2-40B4-BE49-F238E27FC236}">
                    <a16:creationId xmlns:a16="http://schemas.microsoft.com/office/drawing/2014/main" id="{2CDDE98B-1E98-42DE-98A1-5542055AB30F}"/>
                  </a:ext>
                </a:extLst>
              </p:cNvPr>
              <p:cNvSpPr/>
              <p:nvPr/>
            </p:nvSpPr>
            <p:spPr>
              <a:xfrm>
                <a:off x="3246160" y="3383616"/>
                <a:ext cx="1757639"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Speaker Recognition API</a:t>
                </a:r>
              </a:p>
            </p:txBody>
          </p:sp>
          <p:pic>
            <p:nvPicPr>
              <p:cNvPr id="94" name="Imagen 93">
                <a:extLst>
                  <a:ext uri="{FF2B5EF4-FFF2-40B4-BE49-F238E27FC236}">
                    <a16:creationId xmlns:a16="http://schemas.microsoft.com/office/drawing/2014/main" id="{0A6CCD8B-4776-477B-9993-60346BE051B5}"/>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860958" y="3353993"/>
                <a:ext cx="385200" cy="385200"/>
              </a:xfrm>
              <a:prstGeom prst="rect">
                <a:avLst/>
              </a:prstGeom>
            </p:spPr>
          </p:pic>
        </p:grpSp>
        <p:sp>
          <p:nvSpPr>
            <p:cNvPr id="92" name="Rectángulo 91">
              <a:extLst>
                <a:ext uri="{FF2B5EF4-FFF2-40B4-BE49-F238E27FC236}">
                  <a16:creationId xmlns:a16="http://schemas.microsoft.com/office/drawing/2014/main" id="{22891FCB-3073-4FC1-B667-6A5C2C02C10B}"/>
                </a:ext>
              </a:extLst>
            </p:cNvPr>
            <p:cNvSpPr/>
            <p:nvPr/>
          </p:nvSpPr>
          <p:spPr>
            <a:xfrm>
              <a:off x="3251830" y="3582516"/>
              <a:ext cx="627095" cy="215444"/>
            </a:xfrm>
            <a:prstGeom prst="rect">
              <a:avLst/>
            </a:prstGeom>
          </p:spPr>
          <p:txBody>
            <a:bodyPr wrap="none">
              <a:spAutoFit/>
            </a:bodyPr>
            <a:lstStyle/>
            <a:p>
              <a:r>
                <a:rPr lang="es-ES" sz="800" b="1" dirty="0">
                  <a:latin typeface="Poppins SemiBold" panose="02000000000000000000" pitchFamily="2" charset="0"/>
                  <a:ea typeface="Open Sans" panose="020B0606030504020204" pitchFamily="34" charset="0"/>
                  <a:cs typeface="Poppins SemiBold" panose="02000000000000000000" pitchFamily="2" charset="0"/>
                </a:rPr>
                <a:t>PREVIEW</a:t>
              </a:r>
            </a:p>
          </p:txBody>
        </p:sp>
      </p:grpSp>
      <p:grpSp>
        <p:nvGrpSpPr>
          <p:cNvPr id="95" name="Grupo 94">
            <a:extLst>
              <a:ext uri="{FF2B5EF4-FFF2-40B4-BE49-F238E27FC236}">
                <a16:creationId xmlns:a16="http://schemas.microsoft.com/office/drawing/2014/main" id="{B434A40D-6A69-4207-B009-55975D1DF723}"/>
              </a:ext>
            </a:extLst>
          </p:cNvPr>
          <p:cNvGrpSpPr/>
          <p:nvPr/>
        </p:nvGrpSpPr>
        <p:grpSpPr>
          <a:xfrm>
            <a:off x="2860958" y="3863221"/>
            <a:ext cx="2081881" cy="457563"/>
            <a:chOff x="2860958" y="3863221"/>
            <a:chExt cx="2081881" cy="457563"/>
          </a:xfrm>
        </p:grpSpPr>
        <p:grpSp>
          <p:nvGrpSpPr>
            <p:cNvPr id="96" name="Grupo 95">
              <a:extLst>
                <a:ext uri="{FF2B5EF4-FFF2-40B4-BE49-F238E27FC236}">
                  <a16:creationId xmlns:a16="http://schemas.microsoft.com/office/drawing/2014/main" id="{0B65243B-C588-42CF-852B-B54F7D25D6E7}"/>
                </a:ext>
              </a:extLst>
            </p:cNvPr>
            <p:cNvGrpSpPr/>
            <p:nvPr/>
          </p:nvGrpSpPr>
          <p:grpSpPr>
            <a:xfrm>
              <a:off x="2860958" y="3863221"/>
              <a:ext cx="2081881" cy="385200"/>
              <a:chOff x="2860958" y="3863221"/>
              <a:chExt cx="2081881" cy="385200"/>
            </a:xfrm>
          </p:grpSpPr>
          <p:sp>
            <p:nvSpPr>
              <p:cNvPr id="98" name="Rectángulo 97">
                <a:extLst>
                  <a:ext uri="{FF2B5EF4-FFF2-40B4-BE49-F238E27FC236}">
                    <a16:creationId xmlns:a16="http://schemas.microsoft.com/office/drawing/2014/main" id="{2A4E6229-4735-4BB3-B421-A85DFB26741C}"/>
                  </a:ext>
                </a:extLst>
              </p:cNvPr>
              <p:cNvSpPr/>
              <p:nvPr/>
            </p:nvSpPr>
            <p:spPr>
              <a:xfrm>
                <a:off x="3246160" y="3900703"/>
                <a:ext cx="1696679"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Custom Speech Service</a:t>
                </a:r>
              </a:p>
            </p:txBody>
          </p:sp>
          <p:pic>
            <p:nvPicPr>
              <p:cNvPr id="99" name="Imagen 98">
                <a:extLst>
                  <a:ext uri="{FF2B5EF4-FFF2-40B4-BE49-F238E27FC236}">
                    <a16:creationId xmlns:a16="http://schemas.microsoft.com/office/drawing/2014/main" id="{CE358E99-B4D8-47FE-B64C-12A057A56A31}"/>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860958" y="3863221"/>
                <a:ext cx="385200" cy="385200"/>
              </a:xfrm>
              <a:prstGeom prst="rect">
                <a:avLst/>
              </a:prstGeom>
            </p:spPr>
          </p:pic>
        </p:grpSp>
        <p:sp>
          <p:nvSpPr>
            <p:cNvPr id="97" name="Rectángulo 96">
              <a:extLst>
                <a:ext uri="{FF2B5EF4-FFF2-40B4-BE49-F238E27FC236}">
                  <a16:creationId xmlns:a16="http://schemas.microsoft.com/office/drawing/2014/main" id="{8EEF3634-7E37-4417-87ED-60E0BD09BE79}"/>
                </a:ext>
              </a:extLst>
            </p:cNvPr>
            <p:cNvSpPr/>
            <p:nvPr/>
          </p:nvSpPr>
          <p:spPr>
            <a:xfrm>
              <a:off x="3255444" y="4105340"/>
              <a:ext cx="627095" cy="215444"/>
            </a:xfrm>
            <a:prstGeom prst="rect">
              <a:avLst/>
            </a:prstGeom>
          </p:spPr>
          <p:txBody>
            <a:bodyPr wrap="none">
              <a:spAutoFit/>
            </a:bodyPr>
            <a:lstStyle/>
            <a:p>
              <a:r>
                <a:rPr lang="es-ES" sz="800" b="1" dirty="0">
                  <a:latin typeface="Poppins SemiBold" panose="02000000000000000000" pitchFamily="2" charset="0"/>
                  <a:ea typeface="Open Sans" panose="020B0606030504020204" pitchFamily="34" charset="0"/>
                  <a:cs typeface="Poppins SemiBold" panose="02000000000000000000" pitchFamily="2" charset="0"/>
                </a:rPr>
                <a:t>PREVIEW</a:t>
              </a:r>
            </a:p>
          </p:txBody>
        </p:sp>
      </p:grpSp>
      <p:grpSp>
        <p:nvGrpSpPr>
          <p:cNvPr id="100" name="Grupo 99">
            <a:extLst>
              <a:ext uri="{FF2B5EF4-FFF2-40B4-BE49-F238E27FC236}">
                <a16:creationId xmlns:a16="http://schemas.microsoft.com/office/drawing/2014/main" id="{8C3446F3-463B-4D25-AFE5-054B847D6019}"/>
              </a:ext>
            </a:extLst>
          </p:cNvPr>
          <p:cNvGrpSpPr/>
          <p:nvPr/>
        </p:nvGrpSpPr>
        <p:grpSpPr>
          <a:xfrm>
            <a:off x="5165596" y="4894165"/>
            <a:ext cx="1966385" cy="455257"/>
            <a:chOff x="5165596" y="4894165"/>
            <a:chExt cx="1966385" cy="455257"/>
          </a:xfrm>
        </p:grpSpPr>
        <p:grpSp>
          <p:nvGrpSpPr>
            <p:cNvPr id="101" name="Grupo 100">
              <a:extLst>
                <a:ext uri="{FF2B5EF4-FFF2-40B4-BE49-F238E27FC236}">
                  <a16:creationId xmlns:a16="http://schemas.microsoft.com/office/drawing/2014/main" id="{6177DAA5-1F3C-41DD-AD0C-5AACAA5E17A1}"/>
                </a:ext>
              </a:extLst>
            </p:cNvPr>
            <p:cNvGrpSpPr/>
            <p:nvPr/>
          </p:nvGrpSpPr>
          <p:grpSpPr>
            <a:xfrm>
              <a:off x="5165596" y="4894165"/>
              <a:ext cx="1966385" cy="385200"/>
              <a:chOff x="5165596" y="4894165"/>
              <a:chExt cx="1966385" cy="385200"/>
            </a:xfrm>
          </p:grpSpPr>
          <p:sp>
            <p:nvSpPr>
              <p:cNvPr id="103" name="Rectángulo 102">
                <a:extLst>
                  <a:ext uri="{FF2B5EF4-FFF2-40B4-BE49-F238E27FC236}">
                    <a16:creationId xmlns:a16="http://schemas.microsoft.com/office/drawing/2014/main" id="{F7BBCB38-F5BE-47AB-BA40-A7EDF09A2B57}"/>
                  </a:ext>
                </a:extLst>
              </p:cNvPr>
              <p:cNvSpPr/>
              <p:nvPr/>
            </p:nvSpPr>
            <p:spPr>
              <a:xfrm>
                <a:off x="5550801" y="4937026"/>
                <a:ext cx="1581180"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Linguistic Analysis API</a:t>
                </a:r>
              </a:p>
            </p:txBody>
          </p:sp>
          <p:pic>
            <p:nvPicPr>
              <p:cNvPr id="104" name="Imagen 103">
                <a:extLst>
                  <a:ext uri="{FF2B5EF4-FFF2-40B4-BE49-F238E27FC236}">
                    <a16:creationId xmlns:a16="http://schemas.microsoft.com/office/drawing/2014/main" id="{F1A1A20D-44CF-474F-8F14-D597D910A0B3}"/>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165596" y="4894165"/>
                <a:ext cx="385200" cy="385200"/>
              </a:xfrm>
              <a:prstGeom prst="rect">
                <a:avLst/>
              </a:prstGeom>
            </p:spPr>
          </p:pic>
        </p:grpSp>
        <p:sp>
          <p:nvSpPr>
            <p:cNvPr id="102" name="Rectángulo 101">
              <a:extLst>
                <a:ext uri="{FF2B5EF4-FFF2-40B4-BE49-F238E27FC236}">
                  <a16:creationId xmlns:a16="http://schemas.microsoft.com/office/drawing/2014/main" id="{49B8BF69-BE03-4CB6-ACE1-A53906D17E38}"/>
                </a:ext>
              </a:extLst>
            </p:cNvPr>
            <p:cNvSpPr/>
            <p:nvPr/>
          </p:nvSpPr>
          <p:spPr>
            <a:xfrm>
              <a:off x="5550793" y="5133978"/>
              <a:ext cx="627095" cy="215444"/>
            </a:xfrm>
            <a:prstGeom prst="rect">
              <a:avLst/>
            </a:prstGeom>
          </p:spPr>
          <p:txBody>
            <a:bodyPr wrap="none">
              <a:spAutoFit/>
            </a:bodyPr>
            <a:lstStyle/>
            <a:p>
              <a:r>
                <a:rPr lang="es-ES" sz="800" b="1" dirty="0">
                  <a:latin typeface="Poppins SemiBold" panose="02000000000000000000" pitchFamily="2" charset="0"/>
                  <a:ea typeface="Open Sans" panose="020B0606030504020204" pitchFamily="34" charset="0"/>
                  <a:cs typeface="Poppins SemiBold" panose="02000000000000000000" pitchFamily="2" charset="0"/>
                </a:rPr>
                <a:t>PREVIEW</a:t>
              </a:r>
            </a:p>
          </p:txBody>
        </p:sp>
      </p:grpSp>
      <p:grpSp>
        <p:nvGrpSpPr>
          <p:cNvPr id="105" name="Grupo 104">
            <a:extLst>
              <a:ext uri="{FF2B5EF4-FFF2-40B4-BE49-F238E27FC236}">
                <a16:creationId xmlns:a16="http://schemas.microsoft.com/office/drawing/2014/main" id="{0EF89F04-A6B8-4A97-9FD2-7AED92CBB2F4}"/>
              </a:ext>
            </a:extLst>
          </p:cNvPr>
          <p:cNvGrpSpPr/>
          <p:nvPr/>
        </p:nvGrpSpPr>
        <p:grpSpPr>
          <a:xfrm>
            <a:off x="7470234" y="2294059"/>
            <a:ext cx="1966387" cy="461794"/>
            <a:chOff x="7470234" y="2294059"/>
            <a:chExt cx="1966387" cy="461794"/>
          </a:xfrm>
        </p:grpSpPr>
        <p:grpSp>
          <p:nvGrpSpPr>
            <p:cNvPr id="106" name="Grupo 105">
              <a:extLst>
                <a:ext uri="{FF2B5EF4-FFF2-40B4-BE49-F238E27FC236}">
                  <a16:creationId xmlns:a16="http://schemas.microsoft.com/office/drawing/2014/main" id="{729F2F50-CEC9-484D-9152-BA268476E352}"/>
                </a:ext>
              </a:extLst>
            </p:cNvPr>
            <p:cNvGrpSpPr/>
            <p:nvPr/>
          </p:nvGrpSpPr>
          <p:grpSpPr>
            <a:xfrm>
              <a:off x="7470234" y="2294059"/>
              <a:ext cx="1966387" cy="385200"/>
              <a:chOff x="7470234" y="2294059"/>
              <a:chExt cx="1966387" cy="385200"/>
            </a:xfrm>
          </p:grpSpPr>
          <p:sp>
            <p:nvSpPr>
              <p:cNvPr id="108" name="Rectángulo 107">
                <a:extLst>
                  <a:ext uri="{FF2B5EF4-FFF2-40B4-BE49-F238E27FC236}">
                    <a16:creationId xmlns:a16="http://schemas.microsoft.com/office/drawing/2014/main" id="{1C6CF268-D899-4AF5-A0FD-64EC2A2485D0}"/>
                  </a:ext>
                </a:extLst>
              </p:cNvPr>
              <p:cNvSpPr/>
              <p:nvPr/>
            </p:nvSpPr>
            <p:spPr>
              <a:xfrm>
                <a:off x="7855441" y="2343621"/>
                <a:ext cx="1581180"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QnA Maker API</a:t>
                </a:r>
              </a:p>
            </p:txBody>
          </p:sp>
          <p:pic>
            <p:nvPicPr>
              <p:cNvPr id="109" name="Imagen 108">
                <a:extLst>
                  <a:ext uri="{FF2B5EF4-FFF2-40B4-BE49-F238E27FC236}">
                    <a16:creationId xmlns:a16="http://schemas.microsoft.com/office/drawing/2014/main" id="{7D9FA2A8-7551-4469-87E2-0109CC97EB58}"/>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470234" y="2294059"/>
                <a:ext cx="385200" cy="385200"/>
              </a:xfrm>
              <a:prstGeom prst="rect">
                <a:avLst/>
              </a:prstGeom>
            </p:spPr>
          </p:pic>
        </p:grpSp>
        <p:sp>
          <p:nvSpPr>
            <p:cNvPr id="107" name="Rectángulo 106">
              <a:extLst>
                <a:ext uri="{FF2B5EF4-FFF2-40B4-BE49-F238E27FC236}">
                  <a16:creationId xmlns:a16="http://schemas.microsoft.com/office/drawing/2014/main" id="{A086FC37-F386-476D-90AB-1B4BF2B18CF8}"/>
                </a:ext>
              </a:extLst>
            </p:cNvPr>
            <p:cNvSpPr/>
            <p:nvPr/>
          </p:nvSpPr>
          <p:spPr>
            <a:xfrm>
              <a:off x="7859382" y="2540409"/>
              <a:ext cx="627095" cy="215444"/>
            </a:xfrm>
            <a:prstGeom prst="rect">
              <a:avLst/>
            </a:prstGeom>
          </p:spPr>
          <p:txBody>
            <a:bodyPr wrap="none">
              <a:spAutoFit/>
            </a:bodyPr>
            <a:lstStyle/>
            <a:p>
              <a:r>
                <a:rPr lang="es-ES" sz="800" b="1" dirty="0">
                  <a:latin typeface="Poppins SemiBold" panose="02000000000000000000" pitchFamily="2" charset="0"/>
                  <a:ea typeface="Open Sans" panose="020B0606030504020204" pitchFamily="34" charset="0"/>
                  <a:cs typeface="Poppins SemiBold" panose="02000000000000000000" pitchFamily="2" charset="0"/>
                </a:rPr>
                <a:t>PREVIEW</a:t>
              </a:r>
            </a:p>
          </p:txBody>
        </p:sp>
      </p:grpSp>
      <p:grpSp>
        <p:nvGrpSpPr>
          <p:cNvPr id="110" name="Grupo 109">
            <a:extLst>
              <a:ext uri="{FF2B5EF4-FFF2-40B4-BE49-F238E27FC236}">
                <a16:creationId xmlns:a16="http://schemas.microsoft.com/office/drawing/2014/main" id="{53F949D7-2BA1-4377-8B76-BB58224C0EB0}"/>
              </a:ext>
            </a:extLst>
          </p:cNvPr>
          <p:cNvGrpSpPr/>
          <p:nvPr/>
        </p:nvGrpSpPr>
        <p:grpSpPr>
          <a:xfrm>
            <a:off x="7470234" y="2811670"/>
            <a:ext cx="2157235" cy="470329"/>
            <a:chOff x="7470234" y="2811670"/>
            <a:chExt cx="2157235" cy="470329"/>
          </a:xfrm>
        </p:grpSpPr>
        <p:grpSp>
          <p:nvGrpSpPr>
            <p:cNvPr id="111" name="Grupo 110">
              <a:extLst>
                <a:ext uri="{FF2B5EF4-FFF2-40B4-BE49-F238E27FC236}">
                  <a16:creationId xmlns:a16="http://schemas.microsoft.com/office/drawing/2014/main" id="{C099B3C6-5641-4B55-80CD-C205F4E226B7}"/>
                </a:ext>
              </a:extLst>
            </p:cNvPr>
            <p:cNvGrpSpPr/>
            <p:nvPr/>
          </p:nvGrpSpPr>
          <p:grpSpPr>
            <a:xfrm>
              <a:off x="7470234" y="2811670"/>
              <a:ext cx="2157235" cy="385200"/>
              <a:chOff x="7470234" y="2811670"/>
              <a:chExt cx="2157235" cy="385200"/>
            </a:xfrm>
          </p:grpSpPr>
          <p:sp>
            <p:nvSpPr>
              <p:cNvPr id="113" name="Rectángulo 112">
                <a:extLst>
                  <a:ext uri="{FF2B5EF4-FFF2-40B4-BE49-F238E27FC236}">
                    <a16:creationId xmlns:a16="http://schemas.microsoft.com/office/drawing/2014/main" id="{48D463C7-3AF5-47BD-8C11-74FAECD3F99B}"/>
                  </a:ext>
                </a:extLst>
              </p:cNvPr>
              <p:cNvSpPr/>
              <p:nvPr/>
            </p:nvSpPr>
            <p:spPr>
              <a:xfrm>
                <a:off x="7849959" y="2859665"/>
                <a:ext cx="1777510"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rPr>
                  <a:t>Custom Decision Service</a:t>
                </a:r>
              </a:p>
            </p:txBody>
          </p:sp>
          <p:pic>
            <p:nvPicPr>
              <p:cNvPr id="114" name="Imagen 113">
                <a:extLst>
                  <a:ext uri="{FF2B5EF4-FFF2-40B4-BE49-F238E27FC236}">
                    <a16:creationId xmlns:a16="http://schemas.microsoft.com/office/drawing/2014/main" id="{9EE024EA-27A5-41E8-B33C-36B8E1E5A994}"/>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470234" y="2811670"/>
                <a:ext cx="385200" cy="385200"/>
              </a:xfrm>
              <a:prstGeom prst="rect">
                <a:avLst/>
              </a:prstGeom>
            </p:spPr>
          </p:pic>
        </p:grpSp>
        <p:sp>
          <p:nvSpPr>
            <p:cNvPr id="112" name="Rectángulo 111">
              <a:extLst>
                <a:ext uri="{FF2B5EF4-FFF2-40B4-BE49-F238E27FC236}">
                  <a16:creationId xmlns:a16="http://schemas.microsoft.com/office/drawing/2014/main" id="{6EC15ED7-00A4-4F1E-8A29-F509F6A6C8C4}"/>
                </a:ext>
              </a:extLst>
            </p:cNvPr>
            <p:cNvSpPr/>
            <p:nvPr/>
          </p:nvSpPr>
          <p:spPr>
            <a:xfrm>
              <a:off x="7853032" y="3066555"/>
              <a:ext cx="627095" cy="215444"/>
            </a:xfrm>
            <a:prstGeom prst="rect">
              <a:avLst/>
            </a:prstGeom>
          </p:spPr>
          <p:txBody>
            <a:bodyPr wrap="none">
              <a:spAutoFit/>
            </a:bodyPr>
            <a:lstStyle/>
            <a:p>
              <a:r>
                <a:rPr lang="es-ES" sz="800" b="1" dirty="0">
                  <a:latin typeface="Poppins SemiBold" panose="02000000000000000000" pitchFamily="2" charset="0"/>
                  <a:ea typeface="Open Sans" panose="020B0606030504020204" pitchFamily="34" charset="0"/>
                  <a:cs typeface="Poppins SemiBold" panose="02000000000000000000" pitchFamily="2" charset="0"/>
                </a:rPr>
                <a:t>PREVIEW</a:t>
              </a:r>
            </a:p>
          </p:txBody>
        </p:sp>
      </p:grpSp>
      <p:pic>
        <p:nvPicPr>
          <p:cNvPr id="115" name="Imagen 114">
            <a:extLst>
              <a:ext uri="{FF2B5EF4-FFF2-40B4-BE49-F238E27FC236}">
                <a16:creationId xmlns:a16="http://schemas.microsoft.com/office/drawing/2014/main" id="{496F8A10-00AF-4105-A9BA-D26CBEBD587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34241" y="6305285"/>
            <a:ext cx="385200" cy="385200"/>
          </a:xfrm>
          <a:prstGeom prst="rect">
            <a:avLst/>
          </a:prstGeom>
        </p:spPr>
      </p:pic>
      <p:sp>
        <p:nvSpPr>
          <p:cNvPr id="116" name="Rectángulo 115">
            <a:extLst>
              <a:ext uri="{FF2B5EF4-FFF2-40B4-BE49-F238E27FC236}">
                <a16:creationId xmlns:a16="http://schemas.microsoft.com/office/drawing/2014/main" id="{FCECA01E-B968-4D02-BBC9-3F4047948284}"/>
              </a:ext>
            </a:extLst>
          </p:cNvPr>
          <p:cNvSpPr/>
          <p:nvPr/>
        </p:nvSpPr>
        <p:spPr>
          <a:xfrm>
            <a:off x="719440" y="6369844"/>
            <a:ext cx="5376559" cy="276999"/>
          </a:xfrm>
          <a:prstGeom prst="rect">
            <a:avLst/>
          </a:prstGeom>
        </p:spPr>
        <p:txBody>
          <a:bodyPr wrap="square">
            <a:spAutoFit/>
          </a:bodyPr>
          <a:lstStyle/>
          <a:p>
            <a:pPr defTabSz="1219170">
              <a:spcBef>
                <a:spcPts val="600"/>
              </a:spcBef>
            </a:pPr>
            <a:r>
              <a:rPr lang="es-ES" sz="1200" dirty="0">
                <a:latin typeface="Segoe UI Light" panose="020B0502040204020203" pitchFamily="34" charset="0"/>
                <a:cs typeface="Segoe UI Light" panose="020B0502040204020203" pitchFamily="34" charset="0"/>
                <a:hlinkClick r:id="rId31"/>
              </a:rPr>
              <a:t>https://azure.microsoft.com/es-es/services/cognitive-services/directory/</a:t>
            </a:r>
            <a:endParaRPr lang="es-ES" sz="1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0710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anim calcmode="lin" valueType="num">
                                      <p:cBhvr>
                                        <p:cTn id="18" dur="500" fill="hold"/>
                                        <p:tgtEl>
                                          <p:spTgt spid="15"/>
                                        </p:tgtEl>
                                        <p:attrNameLst>
                                          <p:attrName>ppt_x</p:attrName>
                                        </p:attrNameLst>
                                      </p:cBhvr>
                                      <p:tavLst>
                                        <p:tav tm="0">
                                          <p:val>
                                            <p:strVal val="#ppt_x"/>
                                          </p:val>
                                        </p:tav>
                                        <p:tav tm="100000">
                                          <p:val>
                                            <p:strVal val="#ppt_x"/>
                                          </p:val>
                                        </p:tav>
                                      </p:tavLst>
                                    </p:anim>
                                    <p:anim calcmode="lin" valueType="num">
                                      <p:cBhvr>
                                        <p:cTn id="19" dur="5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anim calcmode="lin" valueType="num">
                                      <p:cBhvr>
                                        <p:cTn id="23" dur="500" fill="hold"/>
                                        <p:tgtEl>
                                          <p:spTgt spid="18"/>
                                        </p:tgtEl>
                                        <p:attrNameLst>
                                          <p:attrName>ppt_x</p:attrName>
                                        </p:attrNameLst>
                                      </p:cBhvr>
                                      <p:tavLst>
                                        <p:tav tm="0">
                                          <p:val>
                                            <p:strVal val="#ppt_x"/>
                                          </p:val>
                                        </p:tav>
                                        <p:tav tm="100000">
                                          <p:val>
                                            <p:strVal val="#ppt_x"/>
                                          </p:val>
                                        </p:tav>
                                      </p:tavLst>
                                    </p:anim>
                                    <p:anim calcmode="lin" valueType="num">
                                      <p:cBhvr>
                                        <p:cTn id="24" dur="5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anim calcmode="lin" valueType="num">
                                      <p:cBhvr>
                                        <p:cTn id="28" dur="500" fill="hold"/>
                                        <p:tgtEl>
                                          <p:spTgt spid="21"/>
                                        </p:tgtEl>
                                        <p:attrNameLst>
                                          <p:attrName>ppt_x</p:attrName>
                                        </p:attrNameLst>
                                      </p:cBhvr>
                                      <p:tavLst>
                                        <p:tav tm="0">
                                          <p:val>
                                            <p:strVal val="#ppt_x"/>
                                          </p:val>
                                        </p:tav>
                                        <p:tav tm="100000">
                                          <p:val>
                                            <p:strVal val="#ppt_x"/>
                                          </p:val>
                                        </p:tav>
                                      </p:tavLst>
                                    </p:anim>
                                    <p:anim calcmode="lin" valueType="num">
                                      <p:cBhvr>
                                        <p:cTn id="29" dur="500" fill="hold"/>
                                        <p:tgtEl>
                                          <p:spTgt spid="2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anim calcmode="lin" valueType="num">
                                      <p:cBhvr>
                                        <p:cTn id="33" dur="500" fill="hold"/>
                                        <p:tgtEl>
                                          <p:spTgt spid="75"/>
                                        </p:tgtEl>
                                        <p:attrNameLst>
                                          <p:attrName>ppt_x</p:attrName>
                                        </p:attrNameLst>
                                      </p:cBhvr>
                                      <p:tavLst>
                                        <p:tav tm="0">
                                          <p:val>
                                            <p:strVal val="#ppt_x"/>
                                          </p:val>
                                        </p:tav>
                                        <p:tav tm="100000">
                                          <p:val>
                                            <p:strVal val="#ppt_x"/>
                                          </p:val>
                                        </p:tav>
                                      </p:tavLst>
                                    </p:anim>
                                    <p:anim calcmode="lin" valueType="num">
                                      <p:cBhvr>
                                        <p:cTn id="34" dur="500" fill="hold"/>
                                        <p:tgtEl>
                                          <p:spTgt spid="7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anim calcmode="lin" valueType="num">
                                      <p:cBhvr>
                                        <p:cTn id="38" dur="500" fill="hold"/>
                                        <p:tgtEl>
                                          <p:spTgt spid="80"/>
                                        </p:tgtEl>
                                        <p:attrNameLst>
                                          <p:attrName>ppt_x</p:attrName>
                                        </p:attrNameLst>
                                      </p:cBhvr>
                                      <p:tavLst>
                                        <p:tav tm="0">
                                          <p:val>
                                            <p:strVal val="#ppt_x"/>
                                          </p:val>
                                        </p:tav>
                                        <p:tav tm="100000">
                                          <p:val>
                                            <p:strVal val="#ppt_x"/>
                                          </p:val>
                                        </p:tav>
                                      </p:tavLst>
                                    </p:anim>
                                    <p:anim calcmode="lin" valueType="num">
                                      <p:cBhvr>
                                        <p:cTn id="39" dur="500" fill="hold"/>
                                        <p:tgtEl>
                                          <p:spTgt spid="8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500"/>
                                        <p:tgtEl>
                                          <p:spTgt spid="85"/>
                                        </p:tgtEl>
                                      </p:cBhvr>
                                    </p:animEffect>
                                    <p:anim calcmode="lin" valueType="num">
                                      <p:cBhvr>
                                        <p:cTn id="43" dur="500" fill="hold"/>
                                        <p:tgtEl>
                                          <p:spTgt spid="85"/>
                                        </p:tgtEl>
                                        <p:attrNameLst>
                                          <p:attrName>ppt_x</p:attrName>
                                        </p:attrNameLst>
                                      </p:cBhvr>
                                      <p:tavLst>
                                        <p:tav tm="0">
                                          <p:val>
                                            <p:strVal val="#ppt_x"/>
                                          </p:val>
                                        </p:tav>
                                        <p:tav tm="100000">
                                          <p:val>
                                            <p:strVal val="#ppt_x"/>
                                          </p:val>
                                        </p:tav>
                                      </p:tavLst>
                                    </p:anim>
                                    <p:anim calcmode="lin" valueType="num">
                                      <p:cBhvr>
                                        <p:cTn id="44" dur="5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anim calcmode="lin" valueType="num">
                                      <p:cBhvr>
                                        <p:cTn id="50" dur="500" fill="hold"/>
                                        <p:tgtEl>
                                          <p:spTgt spid="7"/>
                                        </p:tgtEl>
                                        <p:attrNameLst>
                                          <p:attrName>ppt_x</p:attrName>
                                        </p:attrNameLst>
                                      </p:cBhvr>
                                      <p:tavLst>
                                        <p:tav tm="0">
                                          <p:val>
                                            <p:strVal val="#ppt_x"/>
                                          </p:val>
                                        </p:tav>
                                        <p:tav tm="100000">
                                          <p:val>
                                            <p:strVal val="#ppt_x"/>
                                          </p:val>
                                        </p:tav>
                                      </p:tavLst>
                                    </p:anim>
                                    <p:anim calcmode="lin" valueType="num">
                                      <p:cBhvr>
                                        <p:cTn id="51" dur="500" fill="hold"/>
                                        <p:tgtEl>
                                          <p:spTgt spid="7"/>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anim calcmode="lin" valueType="num">
                                      <p:cBhvr>
                                        <p:cTn id="55" dur="500" fill="hold"/>
                                        <p:tgtEl>
                                          <p:spTgt spid="8"/>
                                        </p:tgtEl>
                                        <p:attrNameLst>
                                          <p:attrName>ppt_x</p:attrName>
                                        </p:attrNameLst>
                                      </p:cBhvr>
                                      <p:tavLst>
                                        <p:tav tm="0">
                                          <p:val>
                                            <p:strVal val="#ppt_x"/>
                                          </p:val>
                                        </p:tav>
                                        <p:tav tm="100000">
                                          <p:val>
                                            <p:strVal val="#ppt_x"/>
                                          </p:val>
                                        </p:tav>
                                      </p:tavLst>
                                    </p:anim>
                                    <p:anim calcmode="lin" valueType="num">
                                      <p:cBhvr>
                                        <p:cTn id="56" dur="500" fill="hold"/>
                                        <p:tgtEl>
                                          <p:spTgt spid="8"/>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anim calcmode="lin" valueType="num">
                                      <p:cBhvr>
                                        <p:cTn id="60" dur="500" fill="hold"/>
                                        <p:tgtEl>
                                          <p:spTgt spid="24"/>
                                        </p:tgtEl>
                                        <p:attrNameLst>
                                          <p:attrName>ppt_x</p:attrName>
                                        </p:attrNameLst>
                                      </p:cBhvr>
                                      <p:tavLst>
                                        <p:tav tm="0">
                                          <p:val>
                                            <p:strVal val="#ppt_x"/>
                                          </p:val>
                                        </p:tav>
                                        <p:tav tm="100000">
                                          <p:val>
                                            <p:strVal val="#ppt_x"/>
                                          </p:val>
                                        </p:tav>
                                      </p:tavLst>
                                    </p:anim>
                                    <p:anim calcmode="lin" valueType="num">
                                      <p:cBhvr>
                                        <p:cTn id="61" dur="500" fill="hold"/>
                                        <p:tgtEl>
                                          <p:spTgt spid="24"/>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anim calcmode="lin" valueType="num">
                                      <p:cBhvr>
                                        <p:cTn id="65" dur="500" fill="hold"/>
                                        <p:tgtEl>
                                          <p:spTgt spid="27"/>
                                        </p:tgtEl>
                                        <p:attrNameLst>
                                          <p:attrName>ppt_x</p:attrName>
                                        </p:attrNameLst>
                                      </p:cBhvr>
                                      <p:tavLst>
                                        <p:tav tm="0">
                                          <p:val>
                                            <p:strVal val="#ppt_x"/>
                                          </p:val>
                                        </p:tav>
                                        <p:tav tm="100000">
                                          <p:val>
                                            <p:strVal val="#ppt_x"/>
                                          </p:val>
                                        </p:tav>
                                      </p:tavLst>
                                    </p:anim>
                                    <p:anim calcmode="lin" valueType="num">
                                      <p:cBhvr>
                                        <p:cTn id="66" dur="500" fill="hold"/>
                                        <p:tgtEl>
                                          <p:spTgt spid="27"/>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500"/>
                                        <p:tgtEl>
                                          <p:spTgt spid="90"/>
                                        </p:tgtEl>
                                      </p:cBhvr>
                                    </p:animEffect>
                                    <p:anim calcmode="lin" valueType="num">
                                      <p:cBhvr>
                                        <p:cTn id="70" dur="500" fill="hold"/>
                                        <p:tgtEl>
                                          <p:spTgt spid="90"/>
                                        </p:tgtEl>
                                        <p:attrNameLst>
                                          <p:attrName>ppt_x</p:attrName>
                                        </p:attrNameLst>
                                      </p:cBhvr>
                                      <p:tavLst>
                                        <p:tav tm="0">
                                          <p:val>
                                            <p:strVal val="#ppt_x"/>
                                          </p:val>
                                        </p:tav>
                                        <p:tav tm="100000">
                                          <p:val>
                                            <p:strVal val="#ppt_x"/>
                                          </p:val>
                                        </p:tav>
                                      </p:tavLst>
                                    </p:anim>
                                    <p:anim calcmode="lin" valueType="num">
                                      <p:cBhvr>
                                        <p:cTn id="71" dur="500" fill="hold"/>
                                        <p:tgtEl>
                                          <p:spTgt spid="90"/>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95"/>
                                        </p:tgtEl>
                                        <p:attrNameLst>
                                          <p:attrName>style.visibility</p:attrName>
                                        </p:attrNameLst>
                                      </p:cBhvr>
                                      <p:to>
                                        <p:strVal val="visible"/>
                                      </p:to>
                                    </p:set>
                                    <p:animEffect transition="in" filter="fade">
                                      <p:cBhvr>
                                        <p:cTn id="74" dur="500"/>
                                        <p:tgtEl>
                                          <p:spTgt spid="95"/>
                                        </p:tgtEl>
                                      </p:cBhvr>
                                    </p:animEffect>
                                    <p:anim calcmode="lin" valueType="num">
                                      <p:cBhvr>
                                        <p:cTn id="75" dur="500" fill="hold"/>
                                        <p:tgtEl>
                                          <p:spTgt spid="95"/>
                                        </p:tgtEl>
                                        <p:attrNameLst>
                                          <p:attrName>ppt_x</p:attrName>
                                        </p:attrNameLst>
                                      </p:cBhvr>
                                      <p:tavLst>
                                        <p:tav tm="0">
                                          <p:val>
                                            <p:strVal val="#ppt_x"/>
                                          </p:val>
                                        </p:tav>
                                        <p:tav tm="100000">
                                          <p:val>
                                            <p:strVal val="#ppt_x"/>
                                          </p:val>
                                        </p:tav>
                                      </p:tavLst>
                                    </p:anim>
                                    <p:anim calcmode="lin" valueType="num">
                                      <p:cBhvr>
                                        <p:cTn id="76" dur="5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fade">
                                      <p:cBhvr>
                                        <p:cTn id="81" dur="500"/>
                                        <p:tgtEl>
                                          <p:spTgt spid="9"/>
                                        </p:tgtEl>
                                      </p:cBhvr>
                                    </p:animEffect>
                                    <p:anim calcmode="lin" valueType="num">
                                      <p:cBhvr>
                                        <p:cTn id="82" dur="500" fill="hold"/>
                                        <p:tgtEl>
                                          <p:spTgt spid="9"/>
                                        </p:tgtEl>
                                        <p:attrNameLst>
                                          <p:attrName>ppt_x</p:attrName>
                                        </p:attrNameLst>
                                      </p:cBhvr>
                                      <p:tavLst>
                                        <p:tav tm="0">
                                          <p:val>
                                            <p:strVal val="#ppt_x"/>
                                          </p:val>
                                        </p:tav>
                                        <p:tav tm="100000">
                                          <p:val>
                                            <p:strVal val="#ppt_x"/>
                                          </p:val>
                                        </p:tav>
                                      </p:tavLst>
                                    </p:anim>
                                    <p:anim calcmode="lin" valueType="num">
                                      <p:cBhvr>
                                        <p:cTn id="83" dur="500" fill="hold"/>
                                        <p:tgtEl>
                                          <p:spTgt spid="9"/>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fade">
                                      <p:cBhvr>
                                        <p:cTn id="86" dur="500"/>
                                        <p:tgtEl>
                                          <p:spTgt spid="10"/>
                                        </p:tgtEl>
                                      </p:cBhvr>
                                    </p:animEffect>
                                    <p:anim calcmode="lin" valueType="num">
                                      <p:cBhvr>
                                        <p:cTn id="87" dur="500" fill="hold"/>
                                        <p:tgtEl>
                                          <p:spTgt spid="10"/>
                                        </p:tgtEl>
                                        <p:attrNameLst>
                                          <p:attrName>ppt_x</p:attrName>
                                        </p:attrNameLst>
                                      </p:cBhvr>
                                      <p:tavLst>
                                        <p:tav tm="0">
                                          <p:val>
                                            <p:strVal val="#ppt_x"/>
                                          </p:val>
                                        </p:tav>
                                        <p:tav tm="100000">
                                          <p:val>
                                            <p:strVal val="#ppt_x"/>
                                          </p:val>
                                        </p:tav>
                                      </p:tavLst>
                                    </p:anim>
                                    <p:anim calcmode="lin" valueType="num">
                                      <p:cBhvr>
                                        <p:cTn id="88" dur="500" fill="hold"/>
                                        <p:tgtEl>
                                          <p:spTgt spid="10"/>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anim calcmode="lin" valueType="num">
                                      <p:cBhvr>
                                        <p:cTn id="92" dur="500" fill="hold"/>
                                        <p:tgtEl>
                                          <p:spTgt spid="30"/>
                                        </p:tgtEl>
                                        <p:attrNameLst>
                                          <p:attrName>ppt_x</p:attrName>
                                        </p:attrNameLst>
                                      </p:cBhvr>
                                      <p:tavLst>
                                        <p:tav tm="0">
                                          <p:val>
                                            <p:strVal val="#ppt_x"/>
                                          </p:val>
                                        </p:tav>
                                        <p:tav tm="100000">
                                          <p:val>
                                            <p:strVal val="#ppt_x"/>
                                          </p:val>
                                        </p:tav>
                                      </p:tavLst>
                                    </p:anim>
                                    <p:anim calcmode="lin" valueType="num">
                                      <p:cBhvr>
                                        <p:cTn id="93" dur="500" fill="hold"/>
                                        <p:tgtEl>
                                          <p:spTgt spid="30"/>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fade">
                                      <p:cBhvr>
                                        <p:cTn id="96" dur="500"/>
                                        <p:tgtEl>
                                          <p:spTgt spid="33"/>
                                        </p:tgtEl>
                                      </p:cBhvr>
                                    </p:animEffect>
                                    <p:anim calcmode="lin" valueType="num">
                                      <p:cBhvr>
                                        <p:cTn id="97" dur="500" fill="hold"/>
                                        <p:tgtEl>
                                          <p:spTgt spid="33"/>
                                        </p:tgtEl>
                                        <p:attrNameLst>
                                          <p:attrName>ppt_x</p:attrName>
                                        </p:attrNameLst>
                                      </p:cBhvr>
                                      <p:tavLst>
                                        <p:tav tm="0">
                                          <p:val>
                                            <p:strVal val="#ppt_x"/>
                                          </p:val>
                                        </p:tav>
                                        <p:tav tm="100000">
                                          <p:val>
                                            <p:strVal val="#ppt_x"/>
                                          </p:val>
                                        </p:tav>
                                      </p:tavLst>
                                    </p:anim>
                                    <p:anim calcmode="lin" valueType="num">
                                      <p:cBhvr>
                                        <p:cTn id="98" dur="500" fill="hold"/>
                                        <p:tgtEl>
                                          <p:spTgt spid="33"/>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anim calcmode="lin" valueType="num">
                                      <p:cBhvr>
                                        <p:cTn id="102" dur="500" fill="hold"/>
                                        <p:tgtEl>
                                          <p:spTgt spid="36"/>
                                        </p:tgtEl>
                                        <p:attrNameLst>
                                          <p:attrName>ppt_x</p:attrName>
                                        </p:attrNameLst>
                                      </p:cBhvr>
                                      <p:tavLst>
                                        <p:tav tm="0">
                                          <p:val>
                                            <p:strVal val="#ppt_x"/>
                                          </p:val>
                                        </p:tav>
                                        <p:tav tm="100000">
                                          <p:val>
                                            <p:strVal val="#ppt_x"/>
                                          </p:val>
                                        </p:tav>
                                      </p:tavLst>
                                    </p:anim>
                                    <p:anim calcmode="lin" valueType="num">
                                      <p:cBhvr>
                                        <p:cTn id="103" dur="500" fill="hold"/>
                                        <p:tgtEl>
                                          <p:spTgt spid="36"/>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500"/>
                                        <p:tgtEl>
                                          <p:spTgt spid="39"/>
                                        </p:tgtEl>
                                      </p:cBhvr>
                                    </p:animEffect>
                                    <p:anim calcmode="lin" valueType="num">
                                      <p:cBhvr>
                                        <p:cTn id="107" dur="500" fill="hold"/>
                                        <p:tgtEl>
                                          <p:spTgt spid="39"/>
                                        </p:tgtEl>
                                        <p:attrNameLst>
                                          <p:attrName>ppt_x</p:attrName>
                                        </p:attrNameLst>
                                      </p:cBhvr>
                                      <p:tavLst>
                                        <p:tav tm="0">
                                          <p:val>
                                            <p:strVal val="#ppt_x"/>
                                          </p:val>
                                        </p:tav>
                                        <p:tav tm="100000">
                                          <p:val>
                                            <p:strVal val="#ppt_x"/>
                                          </p:val>
                                        </p:tav>
                                      </p:tavLst>
                                    </p:anim>
                                    <p:anim calcmode="lin" valueType="num">
                                      <p:cBhvr>
                                        <p:cTn id="108" dur="500" fill="hold"/>
                                        <p:tgtEl>
                                          <p:spTgt spid="39"/>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fade">
                                      <p:cBhvr>
                                        <p:cTn id="111" dur="500"/>
                                        <p:tgtEl>
                                          <p:spTgt spid="42"/>
                                        </p:tgtEl>
                                      </p:cBhvr>
                                    </p:animEffect>
                                    <p:anim calcmode="lin" valueType="num">
                                      <p:cBhvr>
                                        <p:cTn id="112" dur="500" fill="hold"/>
                                        <p:tgtEl>
                                          <p:spTgt spid="42"/>
                                        </p:tgtEl>
                                        <p:attrNameLst>
                                          <p:attrName>ppt_x</p:attrName>
                                        </p:attrNameLst>
                                      </p:cBhvr>
                                      <p:tavLst>
                                        <p:tav tm="0">
                                          <p:val>
                                            <p:strVal val="#ppt_x"/>
                                          </p:val>
                                        </p:tav>
                                        <p:tav tm="100000">
                                          <p:val>
                                            <p:strVal val="#ppt_x"/>
                                          </p:val>
                                        </p:tav>
                                      </p:tavLst>
                                    </p:anim>
                                    <p:anim calcmode="lin" valueType="num">
                                      <p:cBhvr>
                                        <p:cTn id="113" dur="500" fill="hold"/>
                                        <p:tgtEl>
                                          <p:spTgt spid="42"/>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100"/>
                                        </p:tgtEl>
                                        <p:attrNameLst>
                                          <p:attrName>style.visibility</p:attrName>
                                        </p:attrNameLst>
                                      </p:cBhvr>
                                      <p:to>
                                        <p:strVal val="visible"/>
                                      </p:to>
                                    </p:set>
                                    <p:animEffect transition="in" filter="fade">
                                      <p:cBhvr>
                                        <p:cTn id="116" dur="500"/>
                                        <p:tgtEl>
                                          <p:spTgt spid="100"/>
                                        </p:tgtEl>
                                      </p:cBhvr>
                                    </p:animEffect>
                                    <p:anim calcmode="lin" valueType="num">
                                      <p:cBhvr>
                                        <p:cTn id="117" dur="500" fill="hold"/>
                                        <p:tgtEl>
                                          <p:spTgt spid="100"/>
                                        </p:tgtEl>
                                        <p:attrNameLst>
                                          <p:attrName>ppt_x</p:attrName>
                                        </p:attrNameLst>
                                      </p:cBhvr>
                                      <p:tavLst>
                                        <p:tav tm="0">
                                          <p:val>
                                            <p:strVal val="#ppt_x"/>
                                          </p:val>
                                        </p:tav>
                                        <p:tav tm="100000">
                                          <p:val>
                                            <p:strVal val="#ppt_x"/>
                                          </p:val>
                                        </p:tav>
                                      </p:tavLst>
                                    </p:anim>
                                    <p:anim calcmode="lin" valueType="num">
                                      <p:cBhvr>
                                        <p:cTn id="118" dur="5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nodeType="click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fade">
                                      <p:cBhvr>
                                        <p:cTn id="123" dur="500"/>
                                        <p:tgtEl>
                                          <p:spTgt spid="12"/>
                                        </p:tgtEl>
                                      </p:cBhvr>
                                    </p:animEffect>
                                    <p:anim calcmode="lin" valueType="num">
                                      <p:cBhvr>
                                        <p:cTn id="124" dur="500" fill="hold"/>
                                        <p:tgtEl>
                                          <p:spTgt spid="12"/>
                                        </p:tgtEl>
                                        <p:attrNameLst>
                                          <p:attrName>ppt_x</p:attrName>
                                        </p:attrNameLst>
                                      </p:cBhvr>
                                      <p:tavLst>
                                        <p:tav tm="0">
                                          <p:val>
                                            <p:strVal val="#ppt_x"/>
                                          </p:val>
                                        </p:tav>
                                        <p:tav tm="100000">
                                          <p:val>
                                            <p:strVal val="#ppt_x"/>
                                          </p:val>
                                        </p:tav>
                                      </p:tavLst>
                                    </p:anim>
                                    <p:anim calcmode="lin" valueType="num">
                                      <p:cBhvr>
                                        <p:cTn id="125" dur="500" fill="hold"/>
                                        <p:tgtEl>
                                          <p:spTgt spid="12"/>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11"/>
                                        </p:tgtEl>
                                        <p:attrNameLst>
                                          <p:attrName>style.visibility</p:attrName>
                                        </p:attrNameLst>
                                      </p:cBhvr>
                                      <p:to>
                                        <p:strVal val="visible"/>
                                      </p:to>
                                    </p:set>
                                    <p:animEffect transition="in" filter="fade">
                                      <p:cBhvr>
                                        <p:cTn id="128" dur="500"/>
                                        <p:tgtEl>
                                          <p:spTgt spid="11"/>
                                        </p:tgtEl>
                                      </p:cBhvr>
                                    </p:animEffect>
                                    <p:anim calcmode="lin" valueType="num">
                                      <p:cBhvr>
                                        <p:cTn id="129" dur="500" fill="hold"/>
                                        <p:tgtEl>
                                          <p:spTgt spid="11"/>
                                        </p:tgtEl>
                                        <p:attrNameLst>
                                          <p:attrName>ppt_x</p:attrName>
                                        </p:attrNameLst>
                                      </p:cBhvr>
                                      <p:tavLst>
                                        <p:tav tm="0">
                                          <p:val>
                                            <p:strVal val="#ppt_x"/>
                                          </p:val>
                                        </p:tav>
                                        <p:tav tm="100000">
                                          <p:val>
                                            <p:strVal val="#ppt_x"/>
                                          </p:val>
                                        </p:tav>
                                      </p:tavLst>
                                    </p:anim>
                                    <p:anim calcmode="lin" valueType="num">
                                      <p:cBhvr>
                                        <p:cTn id="130" dur="500" fill="hold"/>
                                        <p:tgtEl>
                                          <p:spTgt spid="11"/>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45"/>
                                        </p:tgtEl>
                                        <p:attrNameLst>
                                          <p:attrName>style.visibility</p:attrName>
                                        </p:attrNameLst>
                                      </p:cBhvr>
                                      <p:to>
                                        <p:strVal val="visible"/>
                                      </p:to>
                                    </p:set>
                                    <p:animEffect transition="in" filter="fade">
                                      <p:cBhvr>
                                        <p:cTn id="133" dur="500"/>
                                        <p:tgtEl>
                                          <p:spTgt spid="45"/>
                                        </p:tgtEl>
                                      </p:cBhvr>
                                    </p:animEffect>
                                    <p:anim calcmode="lin" valueType="num">
                                      <p:cBhvr>
                                        <p:cTn id="134" dur="500" fill="hold"/>
                                        <p:tgtEl>
                                          <p:spTgt spid="45"/>
                                        </p:tgtEl>
                                        <p:attrNameLst>
                                          <p:attrName>ppt_x</p:attrName>
                                        </p:attrNameLst>
                                      </p:cBhvr>
                                      <p:tavLst>
                                        <p:tav tm="0">
                                          <p:val>
                                            <p:strVal val="#ppt_x"/>
                                          </p:val>
                                        </p:tav>
                                        <p:tav tm="100000">
                                          <p:val>
                                            <p:strVal val="#ppt_x"/>
                                          </p:val>
                                        </p:tav>
                                      </p:tavLst>
                                    </p:anim>
                                    <p:anim calcmode="lin" valueType="num">
                                      <p:cBhvr>
                                        <p:cTn id="135" dur="500" fill="hold"/>
                                        <p:tgtEl>
                                          <p:spTgt spid="45"/>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48"/>
                                        </p:tgtEl>
                                        <p:attrNameLst>
                                          <p:attrName>style.visibility</p:attrName>
                                        </p:attrNameLst>
                                      </p:cBhvr>
                                      <p:to>
                                        <p:strVal val="visible"/>
                                      </p:to>
                                    </p:set>
                                    <p:animEffect transition="in" filter="fade">
                                      <p:cBhvr>
                                        <p:cTn id="138" dur="500"/>
                                        <p:tgtEl>
                                          <p:spTgt spid="48"/>
                                        </p:tgtEl>
                                      </p:cBhvr>
                                    </p:animEffect>
                                    <p:anim calcmode="lin" valueType="num">
                                      <p:cBhvr>
                                        <p:cTn id="139" dur="500" fill="hold"/>
                                        <p:tgtEl>
                                          <p:spTgt spid="48"/>
                                        </p:tgtEl>
                                        <p:attrNameLst>
                                          <p:attrName>ppt_x</p:attrName>
                                        </p:attrNameLst>
                                      </p:cBhvr>
                                      <p:tavLst>
                                        <p:tav tm="0">
                                          <p:val>
                                            <p:strVal val="#ppt_x"/>
                                          </p:val>
                                        </p:tav>
                                        <p:tav tm="100000">
                                          <p:val>
                                            <p:strVal val="#ppt_x"/>
                                          </p:val>
                                        </p:tav>
                                      </p:tavLst>
                                    </p:anim>
                                    <p:anim calcmode="lin" valueType="num">
                                      <p:cBhvr>
                                        <p:cTn id="140" dur="500" fill="hold"/>
                                        <p:tgtEl>
                                          <p:spTgt spid="48"/>
                                        </p:tgtEl>
                                        <p:attrNameLst>
                                          <p:attrName>ppt_y</p:attrName>
                                        </p:attrNameLst>
                                      </p:cBhvr>
                                      <p:tavLst>
                                        <p:tav tm="0">
                                          <p:val>
                                            <p:strVal val="#ppt_y+.1"/>
                                          </p:val>
                                        </p:tav>
                                        <p:tav tm="100000">
                                          <p:val>
                                            <p:strVal val="#ppt_y"/>
                                          </p:val>
                                        </p:tav>
                                      </p:tavLst>
                                    </p:anim>
                                  </p:childTnLst>
                                </p:cTn>
                              </p:par>
                              <p:par>
                                <p:cTn id="141" presetID="42" presetClass="entr" presetSubtype="0" fill="hold" nodeType="withEffect">
                                  <p:stCondLst>
                                    <p:cond delay="0"/>
                                  </p:stCondLst>
                                  <p:childTnLst>
                                    <p:set>
                                      <p:cBhvr>
                                        <p:cTn id="142" dur="1" fill="hold">
                                          <p:stCondLst>
                                            <p:cond delay="0"/>
                                          </p:stCondLst>
                                        </p:cTn>
                                        <p:tgtEl>
                                          <p:spTgt spid="51"/>
                                        </p:tgtEl>
                                        <p:attrNameLst>
                                          <p:attrName>style.visibility</p:attrName>
                                        </p:attrNameLst>
                                      </p:cBhvr>
                                      <p:to>
                                        <p:strVal val="visible"/>
                                      </p:to>
                                    </p:set>
                                    <p:animEffect transition="in" filter="fade">
                                      <p:cBhvr>
                                        <p:cTn id="143" dur="500"/>
                                        <p:tgtEl>
                                          <p:spTgt spid="51"/>
                                        </p:tgtEl>
                                      </p:cBhvr>
                                    </p:animEffect>
                                    <p:anim calcmode="lin" valueType="num">
                                      <p:cBhvr>
                                        <p:cTn id="144" dur="500" fill="hold"/>
                                        <p:tgtEl>
                                          <p:spTgt spid="51"/>
                                        </p:tgtEl>
                                        <p:attrNameLst>
                                          <p:attrName>ppt_x</p:attrName>
                                        </p:attrNameLst>
                                      </p:cBhvr>
                                      <p:tavLst>
                                        <p:tav tm="0">
                                          <p:val>
                                            <p:strVal val="#ppt_x"/>
                                          </p:val>
                                        </p:tav>
                                        <p:tav tm="100000">
                                          <p:val>
                                            <p:strVal val="#ppt_x"/>
                                          </p:val>
                                        </p:tav>
                                      </p:tavLst>
                                    </p:anim>
                                    <p:anim calcmode="lin" valueType="num">
                                      <p:cBhvr>
                                        <p:cTn id="145" dur="500" fill="hold"/>
                                        <p:tgtEl>
                                          <p:spTgt spid="51"/>
                                        </p:tgtEl>
                                        <p:attrNameLst>
                                          <p:attrName>ppt_y</p:attrName>
                                        </p:attrNameLst>
                                      </p:cBhvr>
                                      <p:tavLst>
                                        <p:tav tm="0">
                                          <p:val>
                                            <p:strVal val="#ppt_y+.1"/>
                                          </p:val>
                                        </p:tav>
                                        <p:tav tm="100000">
                                          <p:val>
                                            <p:strVal val="#ppt_y"/>
                                          </p:val>
                                        </p:tav>
                                      </p:tavLst>
                                    </p:anim>
                                  </p:childTnLst>
                                </p:cTn>
                              </p:par>
                              <p:par>
                                <p:cTn id="146" presetID="42" presetClass="entr" presetSubtype="0" fill="hold" nodeType="withEffect">
                                  <p:stCondLst>
                                    <p:cond delay="0"/>
                                  </p:stCondLst>
                                  <p:childTnLst>
                                    <p:set>
                                      <p:cBhvr>
                                        <p:cTn id="147" dur="1" fill="hold">
                                          <p:stCondLst>
                                            <p:cond delay="0"/>
                                          </p:stCondLst>
                                        </p:cTn>
                                        <p:tgtEl>
                                          <p:spTgt spid="105"/>
                                        </p:tgtEl>
                                        <p:attrNameLst>
                                          <p:attrName>style.visibility</p:attrName>
                                        </p:attrNameLst>
                                      </p:cBhvr>
                                      <p:to>
                                        <p:strVal val="visible"/>
                                      </p:to>
                                    </p:set>
                                    <p:animEffect transition="in" filter="fade">
                                      <p:cBhvr>
                                        <p:cTn id="148" dur="500"/>
                                        <p:tgtEl>
                                          <p:spTgt spid="105"/>
                                        </p:tgtEl>
                                      </p:cBhvr>
                                    </p:animEffect>
                                    <p:anim calcmode="lin" valueType="num">
                                      <p:cBhvr>
                                        <p:cTn id="149" dur="500" fill="hold"/>
                                        <p:tgtEl>
                                          <p:spTgt spid="105"/>
                                        </p:tgtEl>
                                        <p:attrNameLst>
                                          <p:attrName>ppt_x</p:attrName>
                                        </p:attrNameLst>
                                      </p:cBhvr>
                                      <p:tavLst>
                                        <p:tav tm="0">
                                          <p:val>
                                            <p:strVal val="#ppt_x"/>
                                          </p:val>
                                        </p:tav>
                                        <p:tav tm="100000">
                                          <p:val>
                                            <p:strVal val="#ppt_x"/>
                                          </p:val>
                                        </p:tav>
                                      </p:tavLst>
                                    </p:anim>
                                    <p:anim calcmode="lin" valueType="num">
                                      <p:cBhvr>
                                        <p:cTn id="150" dur="500" fill="hold"/>
                                        <p:tgtEl>
                                          <p:spTgt spid="105"/>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0"/>
                                  </p:stCondLst>
                                  <p:childTnLst>
                                    <p:set>
                                      <p:cBhvr>
                                        <p:cTn id="152" dur="1" fill="hold">
                                          <p:stCondLst>
                                            <p:cond delay="0"/>
                                          </p:stCondLst>
                                        </p:cTn>
                                        <p:tgtEl>
                                          <p:spTgt spid="110"/>
                                        </p:tgtEl>
                                        <p:attrNameLst>
                                          <p:attrName>style.visibility</p:attrName>
                                        </p:attrNameLst>
                                      </p:cBhvr>
                                      <p:to>
                                        <p:strVal val="visible"/>
                                      </p:to>
                                    </p:set>
                                    <p:animEffect transition="in" filter="fade">
                                      <p:cBhvr>
                                        <p:cTn id="153" dur="500"/>
                                        <p:tgtEl>
                                          <p:spTgt spid="110"/>
                                        </p:tgtEl>
                                      </p:cBhvr>
                                    </p:animEffect>
                                    <p:anim calcmode="lin" valueType="num">
                                      <p:cBhvr>
                                        <p:cTn id="154" dur="500" fill="hold"/>
                                        <p:tgtEl>
                                          <p:spTgt spid="110"/>
                                        </p:tgtEl>
                                        <p:attrNameLst>
                                          <p:attrName>ppt_x</p:attrName>
                                        </p:attrNameLst>
                                      </p:cBhvr>
                                      <p:tavLst>
                                        <p:tav tm="0">
                                          <p:val>
                                            <p:strVal val="#ppt_x"/>
                                          </p:val>
                                        </p:tav>
                                        <p:tav tm="100000">
                                          <p:val>
                                            <p:strVal val="#ppt_x"/>
                                          </p:val>
                                        </p:tav>
                                      </p:tavLst>
                                    </p:anim>
                                    <p:anim calcmode="lin" valueType="num">
                                      <p:cBhvr>
                                        <p:cTn id="155" dur="5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42" presetClass="entr" presetSubtype="0" fill="hold" grpId="0" nodeType="clickEffect">
                                  <p:stCondLst>
                                    <p:cond delay="0"/>
                                  </p:stCondLst>
                                  <p:childTnLst>
                                    <p:set>
                                      <p:cBhvr>
                                        <p:cTn id="159" dur="1" fill="hold">
                                          <p:stCondLst>
                                            <p:cond delay="0"/>
                                          </p:stCondLst>
                                        </p:cTn>
                                        <p:tgtEl>
                                          <p:spTgt spid="13"/>
                                        </p:tgtEl>
                                        <p:attrNameLst>
                                          <p:attrName>style.visibility</p:attrName>
                                        </p:attrNameLst>
                                      </p:cBhvr>
                                      <p:to>
                                        <p:strVal val="visible"/>
                                      </p:to>
                                    </p:set>
                                    <p:animEffect transition="in" filter="fade">
                                      <p:cBhvr>
                                        <p:cTn id="160" dur="500"/>
                                        <p:tgtEl>
                                          <p:spTgt spid="13"/>
                                        </p:tgtEl>
                                      </p:cBhvr>
                                    </p:animEffect>
                                    <p:anim calcmode="lin" valueType="num">
                                      <p:cBhvr>
                                        <p:cTn id="161" dur="500" fill="hold"/>
                                        <p:tgtEl>
                                          <p:spTgt spid="13"/>
                                        </p:tgtEl>
                                        <p:attrNameLst>
                                          <p:attrName>ppt_x</p:attrName>
                                        </p:attrNameLst>
                                      </p:cBhvr>
                                      <p:tavLst>
                                        <p:tav tm="0">
                                          <p:val>
                                            <p:strVal val="#ppt_x"/>
                                          </p:val>
                                        </p:tav>
                                        <p:tav tm="100000">
                                          <p:val>
                                            <p:strVal val="#ppt_x"/>
                                          </p:val>
                                        </p:tav>
                                      </p:tavLst>
                                    </p:anim>
                                    <p:anim calcmode="lin" valueType="num">
                                      <p:cBhvr>
                                        <p:cTn id="162" dur="500" fill="hold"/>
                                        <p:tgtEl>
                                          <p:spTgt spid="13"/>
                                        </p:tgtEl>
                                        <p:attrNameLst>
                                          <p:attrName>ppt_y</p:attrName>
                                        </p:attrNameLst>
                                      </p:cBhvr>
                                      <p:tavLst>
                                        <p:tav tm="0">
                                          <p:val>
                                            <p:strVal val="#ppt_y+.1"/>
                                          </p:val>
                                        </p:tav>
                                        <p:tav tm="100000">
                                          <p:val>
                                            <p:strVal val="#ppt_y"/>
                                          </p:val>
                                        </p:tav>
                                      </p:tavLst>
                                    </p:anim>
                                  </p:childTnLst>
                                </p:cTn>
                              </p:par>
                              <p:par>
                                <p:cTn id="163" presetID="42" presetClass="entr" presetSubtype="0" fill="hold" nodeType="withEffect">
                                  <p:stCondLst>
                                    <p:cond delay="0"/>
                                  </p:stCondLst>
                                  <p:childTnLst>
                                    <p:set>
                                      <p:cBhvr>
                                        <p:cTn id="164" dur="1" fill="hold">
                                          <p:stCondLst>
                                            <p:cond delay="0"/>
                                          </p:stCondLst>
                                        </p:cTn>
                                        <p:tgtEl>
                                          <p:spTgt spid="14"/>
                                        </p:tgtEl>
                                        <p:attrNameLst>
                                          <p:attrName>style.visibility</p:attrName>
                                        </p:attrNameLst>
                                      </p:cBhvr>
                                      <p:to>
                                        <p:strVal val="visible"/>
                                      </p:to>
                                    </p:set>
                                    <p:animEffect transition="in" filter="fade">
                                      <p:cBhvr>
                                        <p:cTn id="165" dur="500"/>
                                        <p:tgtEl>
                                          <p:spTgt spid="14"/>
                                        </p:tgtEl>
                                      </p:cBhvr>
                                    </p:animEffect>
                                    <p:anim calcmode="lin" valueType="num">
                                      <p:cBhvr>
                                        <p:cTn id="166" dur="500" fill="hold"/>
                                        <p:tgtEl>
                                          <p:spTgt spid="14"/>
                                        </p:tgtEl>
                                        <p:attrNameLst>
                                          <p:attrName>ppt_x</p:attrName>
                                        </p:attrNameLst>
                                      </p:cBhvr>
                                      <p:tavLst>
                                        <p:tav tm="0">
                                          <p:val>
                                            <p:strVal val="#ppt_x"/>
                                          </p:val>
                                        </p:tav>
                                        <p:tav tm="100000">
                                          <p:val>
                                            <p:strVal val="#ppt_x"/>
                                          </p:val>
                                        </p:tav>
                                      </p:tavLst>
                                    </p:anim>
                                    <p:anim calcmode="lin" valueType="num">
                                      <p:cBhvr>
                                        <p:cTn id="167" dur="500" fill="hold"/>
                                        <p:tgtEl>
                                          <p:spTgt spid="14"/>
                                        </p:tgtEl>
                                        <p:attrNameLst>
                                          <p:attrName>ppt_y</p:attrName>
                                        </p:attrNameLst>
                                      </p:cBhvr>
                                      <p:tavLst>
                                        <p:tav tm="0">
                                          <p:val>
                                            <p:strVal val="#ppt_y+.1"/>
                                          </p:val>
                                        </p:tav>
                                        <p:tav tm="100000">
                                          <p:val>
                                            <p:strVal val="#ppt_y"/>
                                          </p:val>
                                        </p:tav>
                                      </p:tavLst>
                                    </p:anim>
                                  </p:childTnLst>
                                </p:cTn>
                              </p:par>
                              <p:par>
                                <p:cTn id="168" presetID="42" presetClass="entr" presetSubtype="0" fill="hold" nodeType="withEffect">
                                  <p:stCondLst>
                                    <p:cond delay="0"/>
                                  </p:stCondLst>
                                  <p:childTnLst>
                                    <p:set>
                                      <p:cBhvr>
                                        <p:cTn id="169" dur="1" fill="hold">
                                          <p:stCondLst>
                                            <p:cond delay="0"/>
                                          </p:stCondLst>
                                        </p:cTn>
                                        <p:tgtEl>
                                          <p:spTgt spid="54"/>
                                        </p:tgtEl>
                                        <p:attrNameLst>
                                          <p:attrName>style.visibility</p:attrName>
                                        </p:attrNameLst>
                                      </p:cBhvr>
                                      <p:to>
                                        <p:strVal val="visible"/>
                                      </p:to>
                                    </p:set>
                                    <p:animEffect transition="in" filter="fade">
                                      <p:cBhvr>
                                        <p:cTn id="170" dur="500"/>
                                        <p:tgtEl>
                                          <p:spTgt spid="54"/>
                                        </p:tgtEl>
                                      </p:cBhvr>
                                    </p:animEffect>
                                    <p:anim calcmode="lin" valueType="num">
                                      <p:cBhvr>
                                        <p:cTn id="171" dur="500" fill="hold"/>
                                        <p:tgtEl>
                                          <p:spTgt spid="54"/>
                                        </p:tgtEl>
                                        <p:attrNameLst>
                                          <p:attrName>ppt_x</p:attrName>
                                        </p:attrNameLst>
                                      </p:cBhvr>
                                      <p:tavLst>
                                        <p:tav tm="0">
                                          <p:val>
                                            <p:strVal val="#ppt_x"/>
                                          </p:val>
                                        </p:tav>
                                        <p:tav tm="100000">
                                          <p:val>
                                            <p:strVal val="#ppt_x"/>
                                          </p:val>
                                        </p:tav>
                                      </p:tavLst>
                                    </p:anim>
                                    <p:anim calcmode="lin" valueType="num">
                                      <p:cBhvr>
                                        <p:cTn id="172" dur="500" fill="hold"/>
                                        <p:tgtEl>
                                          <p:spTgt spid="54"/>
                                        </p:tgtEl>
                                        <p:attrNameLst>
                                          <p:attrName>ppt_y</p:attrName>
                                        </p:attrNameLst>
                                      </p:cBhvr>
                                      <p:tavLst>
                                        <p:tav tm="0">
                                          <p:val>
                                            <p:strVal val="#ppt_y+.1"/>
                                          </p:val>
                                        </p:tav>
                                        <p:tav tm="100000">
                                          <p:val>
                                            <p:strVal val="#ppt_y"/>
                                          </p:val>
                                        </p:tav>
                                      </p:tavLst>
                                    </p:anim>
                                  </p:childTnLst>
                                </p:cTn>
                              </p:par>
                              <p:par>
                                <p:cTn id="173" presetID="42" presetClass="entr" presetSubtype="0" fill="hold" nodeType="withEffect">
                                  <p:stCondLst>
                                    <p:cond delay="0"/>
                                  </p:stCondLst>
                                  <p:childTnLst>
                                    <p:set>
                                      <p:cBhvr>
                                        <p:cTn id="174" dur="1" fill="hold">
                                          <p:stCondLst>
                                            <p:cond delay="0"/>
                                          </p:stCondLst>
                                        </p:cTn>
                                        <p:tgtEl>
                                          <p:spTgt spid="57"/>
                                        </p:tgtEl>
                                        <p:attrNameLst>
                                          <p:attrName>style.visibility</p:attrName>
                                        </p:attrNameLst>
                                      </p:cBhvr>
                                      <p:to>
                                        <p:strVal val="visible"/>
                                      </p:to>
                                    </p:set>
                                    <p:animEffect transition="in" filter="fade">
                                      <p:cBhvr>
                                        <p:cTn id="175" dur="500"/>
                                        <p:tgtEl>
                                          <p:spTgt spid="57"/>
                                        </p:tgtEl>
                                      </p:cBhvr>
                                    </p:animEffect>
                                    <p:anim calcmode="lin" valueType="num">
                                      <p:cBhvr>
                                        <p:cTn id="176" dur="500" fill="hold"/>
                                        <p:tgtEl>
                                          <p:spTgt spid="57"/>
                                        </p:tgtEl>
                                        <p:attrNameLst>
                                          <p:attrName>ppt_x</p:attrName>
                                        </p:attrNameLst>
                                      </p:cBhvr>
                                      <p:tavLst>
                                        <p:tav tm="0">
                                          <p:val>
                                            <p:strVal val="#ppt_x"/>
                                          </p:val>
                                        </p:tav>
                                        <p:tav tm="100000">
                                          <p:val>
                                            <p:strVal val="#ppt_x"/>
                                          </p:val>
                                        </p:tav>
                                      </p:tavLst>
                                    </p:anim>
                                    <p:anim calcmode="lin" valueType="num">
                                      <p:cBhvr>
                                        <p:cTn id="177" dur="500" fill="hold"/>
                                        <p:tgtEl>
                                          <p:spTgt spid="57"/>
                                        </p:tgtEl>
                                        <p:attrNameLst>
                                          <p:attrName>ppt_y</p:attrName>
                                        </p:attrNameLst>
                                      </p:cBhvr>
                                      <p:tavLst>
                                        <p:tav tm="0">
                                          <p:val>
                                            <p:strVal val="#ppt_y+.1"/>
                                          </p:val>
                                        </p:tav>
                                        <p:tav tm="100000">
                                          <p:val>
                                            <p:strVal val="#ppt_y"/>
                                          </p:val>
                                        </p:tav>
                                      </p:tavLst>
                                    </p:anim>
                                  </p:childTnLst>
                                </p:cTn>
                              </p:par>
                              <p:par>
                                <p:cTn id="178" presetID="42" presetClass="entr" presetSubtype="0" fill="hold" nodeType="withEffect">
                                  <p:stCondLst>
                                    <p:cond delay="0"/>
                                  </p:stCondLst>
                                  <p:childTnLst>
                                    <p:set>
                                      <p:cBhvr>
                                        <p:cTn id="179" dur="1" fill="hold">
                                          <p:stCondLst>
                                            <p:cond delay="0"/>
                                          </p:stCondLst>
                                        </p:cTn>
                                        <p:tgtEl>
                                          <p:spTgt spid="60"/>
                                        </p:tgtEl>
                                        <p:attrNameLst>
                                          <p:attrName>style.visibility</p:attrName>
                                        </p:attrNameLst>
                                      </p:cBhvr>
                                      <p:to>
                                        <p:strVal val="visible"/>
                                      </p:to>
                                    </p:set>
                                    <p:animEffect transition="in" filter="fade">
                                      <p:cBhvr>
                                        <p:cTn id="180" dur="500"/>
                                        <p:tgtEl>
                                          <p:spTgt spid="60"/>
                                        </p:tgtEl>
                                      </p:cBhvr>
                                    </p:animEffect>
                                    <p:anim calcmode="lin" valueType="num">
                                      <p:cBhvr>
                                        <p:cTn id="181" dur="500" fill="hold"/>
                                        <p:tgtEl>
                                          <p:spTgt spid="60"/>
                                        </p:tgtEl>
                                        <p:attrNameLst>
                                          <p:attrName>ppt_x</p:attrName>
                                        </p:attrNameLst>
                                      </p:cBhvr>
                                      <p:tavLst>
                                        <p:tav tm="0">
                                          <p:val>
                                            <p:strVal val="#ppt_x"/>
                                          </p:val>
                                        </p:tav>
                                        <p:tav tm="100000">
                                          <p:val>
                                            <p:strVal val="#ppt_x"/>
                                          </p:val>
                                        </p:tav>
                                      </p:tavLst>
                                    </p:anim>
                                    <p:anim calcmode="lin" valueType="num">
                                      <p:cBhvr>
                                        <p:cTn id="182" dur="500" fill="hold"/>
                                        <p:tgtEl>
                                          <p:spTgt spid="60"/>
                                        </p:tgtEl>
                                        <p:attrNameLst>
                                          <p:attrName>ppt_y</p:attrName>
                                        </p:attrNameLst>
                                      </p:cBhvr>
                                      <p:tavLst>
                                        <p:tav tm="0">
                                          <p:val>
                                            <p:strVal val="#ppt_y+.1"/>
                                          </p:val>
                                        </p:tav>
                                        <p:tav tm="100000">
                                          <p:val>
                                            <p:strVal val="#ppt_y"/>
                                          </p:val>
                                        </p:tav>
                                      </p:tavLst>
                                    </p:anim>
                                  </p:childTnLst>
                                </p:cTn>
                              </p:par>
                              <p:par>
                                <p:cTn id="183" presetID="42" presetClass="entr" presetSubtype="0" fill="hold" nodeType="withEffect">
                                  <p:stCondLst>
                                    <p:cond delay="0"/>
                                  </p:stCondLst>
                                  <p:childTnLst>
                                    <p:set>
                                      <p:cBhvr>
                                        <p:cTn id="184" dur="1" fill="hold">
                                          <p:stCondLst>
                                            <p:cond delay="0"/>
                                          </p:stCondLst>
                                        </p:cTn>
                                        <p:tgtEl>
                                          <p:spTgt spid="63"/>
                                        </p:tgtEl>
                                        <p:attrNameLst>
                                          <p:attrName>style.visibility</p:attrName>
                                        </p:attrNameLst>
                                      </p:cBhvr>
                                      <p:to>
                                        <p:strVal val="visible"/>
                                      </p:to>
                                    </p:set>
                                    <p:animEffect transition="in" filter="fade">
                                      <p:cBhvr>
                                        <p:cTn id="185" dur="500"/>
                                        <p:tgtEl>
                                          <p:spTgt spid="63"/>
                                        </p:tgtEl>
                                      </p:cBhvr>
                                    </p:animEffect>
                                    <p:anim calcmode="lin" valueType="num">
                                      <p:cBhvr>
                                        <p:cTn id="186" dur="500" fill="hold"/>
                                        <p:tgtEl>
                                          <p:spTgt spid="63"/>
                                        </p:tgtEl>
                                        <p:attrNameLst>
                                          <p:attrName>ppt_x</p:attrName>
                                        </p:attrNameLst>
                                      </p:cBhvr>
                                      <p:tavLst>
                                        <p:tav tm="0">
                                          <p:val>
                                            <p:strVal val="#ppt_x"/>
                                          </p:val>
                                        </p:tav>
                                        <p:tav tm="100000">
                                          <p:val>
                                            <p:strVal val="#ppt_x"/>
                                          </p:val>
                                        </p:tav>
                                      </p:tavLst>
                                    </p:anim>
                                    <p:anim calcmode="lin" valueType="num">
                                      <p:cBhvr>
                                        <p:cTn id="187" dur="500" fill="hold"/>
                                        <p:tgtEl>
                                          <p:spTgt spid="63"/>
                                        </p:tgtEl>
                                        <p:attrNameLst>
                                          <p:attrName>ppt_y</p:attrName>
                                        </p:attrNameLst>
                                      </p:cBhvr>
                                      <p:tavLst>
                                        <p:tav tm="0">
                                          <p:val>
                                            <p:strVal val="#ppt_y+.1"/>
                                          </p:val>
                                        </p:tav>
                                        <p:tav tm="100000">
                                          <p:val>
                                            <p:strVal val="#ppt_y"/>
                                          </p:val>
                                        </p:tav>
                                      </p:tavLst>
                                    </p:anim>
                                  </p:childTnLst>
                                </p:cTn>
                              </p:par>
                              <p:par>
                                <p:cTn id="188" presetID="42" presetClass="entr" presetSubtype="0" fill="hold" nodeType="withEffect">
                                  <p:stCondLst>
                                    <p:cond delay="0"/>
                                  </p:stCondLst>
                                  <p:childTnLst>
                                    <p:set>
                                      <p:cBhvr>
                                        <p:cTn id="189" dur="1" fill="hold">
                                          <p:stCondLst>
                                            <p:cond delay="0"/>
                                          </p:stCondLst>
                                        </p:cTn>
                                        <p:tgtEl>
                                          <p:spTgt spid="66"/>
                                        </p:tgtEl>
                                        <p:attrNameLst>
                                          <p:attrName>style.visibility</p:attrName>
                                        </p:attrNameLst>
                                      </p:cBhvr>
                                      <p:to>
                                        <p:strVal val="visible"/>
                                      </p:to>
                                    </p:set>
                                    <p:animEffect transition="in" filter="fade">
                                      <p:cBhvr>
                                        <p:cTn id="190" dur="500"/>
                                        <p:tgtEl>
                                          <p:spTgt spid="66"/>
                                        </p:tgtEl>
                                      </p:cBhvr>
                                    </p:animEffect>
                                    <p:anim calcmode="lin" valueType="num">
                                      <p:cBhvr>
                                        <p:cTn id="191" dur="500" fill="hold"/>
                                        <p:tgtEl>
                                          <p:spTgt spid="66"/>
                                        </p:tgtEl>
                                        <p:attrNameLst>
                                          <p:attrName>ppt_x</p:attrName>
                                        </p:attrNameLst>
                                      </p:cBhvr>
                                      <p:tavLst>
                                        <p:tav tm="0">
                                          <p:val>
                                            <p:strVal val="#ppt_x"/>
                                          </p:val>
                                        </p:tav>
                                        <p:tav tm="100000">
                                          <p:val>
                                            <p:strVal val="#ppt_x"/>
                                          </p:val>
                                        </p:tav>
                                      </p:tavLst>
                                    </p:anim>
                                    <p:anim calcmode="lin" valueType="num">
                                      <p:cBhvr>
                                        <p:cTn id="192" dur="500" fill="hold"/>
                                        <p:tgtEl>
                                          <p:spTgt spid="66"/>
                                        </p:tgtEl>
                                        <p:attrNameLst>
                                          <p:attrName>ppt_y</p:attrName>
                                        </p:attrNameLst>
                                      </p:cBhvr>
                                      <p:tavLst>
                                        <p:tav tm="0">
                                          <p:val>
                                            <p:strVal val="#ppt_y+.1"/>
                                          </p:val>
                                        </p:tav>
                                        <p:tav tm="100000">
                                          <p:val>
                                            <p:strVal val="#ppt_y"/>
                                          </p:val>
                                        </p:tav>
                                      </p:tavLst>
                                    </p:anim>
                                  </p:childTnLst>
                                </p:cTn>
                              </p:par>
                              <p:par>
                                <p:cTn id="193" presetID="42" presetClass="entr" presetSubtype="0" fill="hold" nodeType="withEffect">
                                  <p:stCondLst>
                                    <p:cond delay="0"/>
                                  </p:stCondLst>
                                  <p:childTnLst>
                                    <p:set>
                                      <p:cBhvr>
                                        <p:cTn id="194" dur="1" fill="hold">
                                          <p:stCondLst>
                                            <p:cond delay="0"/>
                                          </p:stCondLst>
                                        </p:cTn>
                                        <p:tgtEl>
                                          <p:spTgt spid="69"/>
                                        </p:tgtEl>
                                        <p:attrNameLst>
                                          <p:attrName>style.visibility</p:attrName>
                                        </p:attrNameLst>
                                      </p:cBhvr>
                                      <p:to>
                                        <p:strVal val="visible"/>
                                      </p:to>
                                    </p:set>
                                    <p:animEffect transition="in" filter="fade">
                                      <p:cBhvr>
                                        <p:cTn id="195" dur="500"/>
                                        <p:tgtEl>
                                          <p:spTgt spid="69"/>
                                        </p:tgtEl>
                                      </p:cBhvr>
                                    </p:animEffect>
                                    <p:anim calcmode="lin" valueType="num">
                                      <p:cBhvr>
                                        <p:cTn id="196" dur="500" fill="hold"/>
                                        <p:tgtEl>
                                          <p:spTgt spid="69"/>
                                        </p:tgtEl>
                                        <p:attrNameLst>
                                          <p:attrName>ppt_x</p:attrName>
                                        </p:attrNameLst>
                                      </p:cBhvr>
                                      <p:tavLst>
                                        <p:tav tm="0">
                                          <p:val>
                                            <p:strVal val="#ppt_x"/>
                                          </p:val>
                                        </p:tav>
                                        <p:tav tm="100000">
                                          <p:val>
                                            <p:strVal val="#ppt_x"/>
                                          </p:val>
                                        </p:tav>
                                      </p:tavLst>
                                    </p:anim>
                                    <p:anim calcmode="lin" valueType="num">
                                      <p:cBhvr>
                                        <p:cTn id="197" dur="500" fill="hold"/>
                                        <p:tgtEl>
                                          <p:spTgt spid="69"/>
                                        </p:tgtEl>
                                        <p:attrNameLst>
                                          <p:attrName>ppt_y</p:attrName>
                                        </p:attrNameLst>
                                      </p:cBhvr>
                                      <p:tavLst>
                                        <p:tav tm="0">
                                          <p:val>
                                            <p:strVal val="#ppt_y+.1"/>
                                          </p:val>
                                        </p:tav>
                                        <p:tav tm="100000">
                                          <p:val>
                                            <p:strVal val="#ppt_y"/>
                                          </p:val>
                                        </p:tav>
                                      </p:tavLst>
                                    </p:anim>
                                  </p:childTnLst>
                                </p:cTn>
                              </p:par>
                              <p:par>
                                <p:cTn id="198" presetID="42" presetClass="entr" presetSubtype="0" fill="hold" nodeType="withEffect">
                                  <p:stCondLst>
                                    <p:cond delay="0"/>
                                  </p:stCondLst>
                                  <p:childTnLst>
                                    <p:set>
                                      <p:cBhvr>
                                        <p:cTn id="199" dur="1" fill="hold">
                                          <p:stCondLst>
                                            <p:cond delay="0"/>
                                          </p:stCondLst>
                                        </p:cTn>
                                        <p:tgtEl>
                                          <p:spTgt spid="72"/>
                                        </p:tgtEl>
                                        <p:attrNameLst>
                                          <p:attrName>style.visibility</p:attrName>
                                        </p:attrNameLst>
                                      </p:cBhvr>
                                      <p:to>
                                        <p:strVal val="visible"/>
                                      </p:to>
                                    </p:set>
                                    <p:animEffect transition="in" filter="fade">
                                      <p:cBhvr>
                                        <p:cTn id="200" dur="500"/>
                                        <p:tgtEl>
                                          <p:spTgt spid="72"/>
                                        </p:tgtEl>
                                      </p:cBhvr>
                                    </p:animEffect>
                                    <p:anim calcmode="lin" valueType="num">
                                      <p:cBhvr>
                                        <p:cTn id="201" dur="500" fill="hold"/>
                                        <p:tgtEl>
                                          <p:spTgt spid="72"/>
                                        </p:tgtEl>
                                        <p:attrNameLst>
                                          <p:attrName>ppt_x</p:attrName>
                                        </p:attrNameLst>
                                      </p:cBhvr>
                                      <p:tavLst>
                                        <p:tav tm="0">
                                          <p:val>
                                            <p:strVal val="#ppt_x"/>
                                          </p:val>
                                        </p:tav>
                                        <p:tav tm="100000">
                                          <p:val>
                                            <p:strVal val="#ppt_x"/>
                                          </p:val>
                                        </p:tav>
                                      </p:tavLst>
                                    </p:anim>
                                    <p:anim calcmode="lin" valueType="num">
                                      <p:cBhvr>
                                        <p:cTn id="202" dur="5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Lst>
  </p:timing>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C521726-F855-4E21-981C-7AED17A42AB4}">
  <ds:schemaRefs>
    <ds:schemaRef ds:uri="http://schemas.openxmlformats.org/package/2006/metadata/core-properties"/>
    <ds:schemaRef ds:uri="http://purl.org/dc/elements/1.1/"/>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6052</Words>
  <Application>Microsoft Office PowerPoint</Application>
  <PresentationFormat>Panorámica</PresentationFormat>
  <Paragraphs>559</Paragraphs>
  <Slides>32</Slides>
  <Notes>32</Notes>
  <HiddenSlides>5</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32</vt:i4>
      </vt:variant>
    </vt:vector>
  </HeadingPairs>
  <TitlesOfParts>
    <vt:vector size="47" baseType="lpstr">
      <vt:lpstr>Arial</vt:lpstr>
      <vt:lpstr>Calibri</vt:lpstr>
      <vt:lpstr>Consolas</vt:lpstr>
      <vt:lpstr>Courier New</vt:lpstr>
      <vt:lpstr>Euphemia UCAS</vt:lpstr>
      <vt:lpstr>Fabric MDL2 Assets</vt:lpstr>
      <vt:lpstr>Nunito Sans</vt:lpstr>
      <vt:lpstr>Open Sans</vt:lpstr>
      <vt:lpstr>Poppins SemiBold</vt:lpstr>
      <vt:lpstr>Segoe UI</vt:lpstr>
      <vt:lpstr>Segoe UI Emoji</vt:lpstr>
      <vt:lpstr>Segoe UI Light</vt:lpstr>
      <vt:lpstr>Segoe UI Semibold</vt:lpstr>
      <vt:lpstr>Wingdings</vt:lpstr>
      <vt:lpstr>5-30055_SharePoint Template 2012 - 16x9 - White Background</vt:lpstr>
      <vt:lpstr>Presentación de PowerPoint</vt:lpstr>
      <vt:lpstr>Presentación de PowerPoint</vt:lpstr>
      <vt:lpstr>Presentación de PowerPoint</vt:lpstr>
      <vt:lpstr>Presentación de PowerPoint</vt:lpstr>
      <vt:lpstr>WiFi Keys for Attendees</vt:lpstr>
      <vt:lpstr>De FAQ a Bot</vt:lpstr>
      <vt:lpstr>¿Qué es un chatbot?</vt:lpstr>
      <vt:lpstr>Botvolution! O la evolución de los chatbots</vt:lpstr>
      <vt:lpstr>Azure Cognitive Services</vt:lpstr>
      <vt:lpstr>Computer Vision API</vt:lpstr>
      <vt:lpstr>Computer Vision API</vt:lpstr>
      <vt:lpstr>LUIS: Language Understanding Intelligent Service</vt:lpstr>
      <vt:lpstr>¿Cómo se construye un chatbot?</vt:lpstr>
      <vt:lpstr>Azure Bot Service</vt:lpstr>
      <vt:lpstr>Construcción y despliegue</vt:lpstr>
      <vt:lpstr>QnA Maker</vt:lpstr>
      <vt:lpstr>Presentación de PowerPoint</vt:lpstr>
      <vt:lpstr>La visión de un chatbot</vt:lpstr>
      <vt:lpstr>Componentes</vt:lpstr>
      <vt:lpstr>Arquitectura</vt:lpstr>
      <vt:lpstr>Presentación de PowerPoint</vt:lpstr>
      <vt:lpstr>Presentación de PowerPoint</vt:lpstr>
      <vt:lpstr>Cambios en la plataforma QnA Maker</vt:lpstr>
      <vt:lpstr>Cambios en la plataforma QnA Maker</vt:lpstr>
      <vt:lpstr>Presentación de PowerPoint</vt:lpstr>
      <vt:lpstr>Conclusiones</vt:lpstr>
      <vt:lpstr>Referencias</vt:lpstr>
      <vt:lpstr>Presentación de PowerPoint</vt:lpstr>
      <vt:lpstr>Raffle</vt:lpstr>
      <vt:lpstr>Office 365 for IT Pros</vt:lpstr>
      <vt:lpstr>Presentación de PowerPoint</vt:lpstr>
      <vt:lpstr>Raffle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2018-06-09T14:38:06Z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